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30"/>
  </p:notesMasterIdLst>
  <p:sldIdLst>
    <p:sldId id="256" r:id="rId2"/>
    <p:sldId id="257" r:id="rId3"/>
    <p:sldId id="298" r:id="rId4"/>
    <p:sldId id="399" r:id="rId5"/>
    <p:sldId id="389" r:id="rId6"/>
    <p:sldId id="397" r:id="rId7"/>
    <p:sldId id="390" r:id="rId8"/>
    <p:sldId id="364" r:id="rId9"/>
    <p:sldId id="365" r:id="rId10"/>
    <p:sldId id="325" r:id="rId11"/>
    <p:sldId id="391" r:id="rId12"/>
    <p:sldId id="366" r:id="rId13"/>
    <p:sldId id="355" r:id="rId14"/>
    <p:sldId id="356" r:id="rId15"/>
    <p:sldId id="400" r:id="rId16"/>
    <p:sldId id="357" r:id="rId17"/>
    <p:sldId id="374" r:id="rId18"/>
    <p:sldId id="405" r:id="rId19"/>
    <p:sldId id="407" r:id="rId20"/>
    <p:sldId id="406" r:id="rId21"/>
    <p:sldId id="408" r:id="rId22"/>
    <p:sldId id="409" r:id="rId23"/>
    <p:sldId id="410" r:id="rId24"/>
    <p:sldId id="411" r:id="rId25"/>
    <p:sldId id="412" r:id="rId26"/>
    <p:sldId id="362" r:id="rId27"/>
    <p:sldId id="363" r:id="rId28"/>
    <p:sldId id="413" r:id="rId29"/>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A33"/>
    <a:srgbClr val="F5C1B1"/>
    <a:srgbClr val="CEE9F9"/>
    <a:srgbClr val="6CB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A449D70-6618-4B13-AF10-23C90D23339A}" type="datetimeFigureOut">
              <a:rPr lang="zh-CN" altLang="en-US" smtClean="0"/>
              <a:t>2017/10/18 Wednesday</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CF66F16-8216-4A75-A22D-EB44C8DCC252}" type="slidenum">
              <a:rPr lang="zh-CN" altLang="en-US" smtClean="0"/>
              <a:t>‹#›</a:t>
            </a:fld>
            <a:endParaRPr lang="zh-CN" altLang="en-US"/>
          </a:p>
        </p:txBody>
      </p:sp>
    </p:spTree>
    <p:extLst>
      <p:ext uri="{BB962C8B-B14F-4D97-AF65-F5344CB8AC3E}">
        <p14:creationId xmlns:p14="http://schemas.microsoft.com/office/powerpoint/2010/main" val="214553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4043761"/>
          </a:xfrm>
          <a:prstGeom prst="rect">
            <a:avLst/>
          </a:prstGeom>
        </p:spPr>
      </p:pic>
      <p:sp>
        <p:nvSpPr>
          <p:cNvPr id="2" name="标题 1"/>
          <p:cNvSpPr>
            <a:spLocks noGrp="1"/>
          </p:cNvSpPr>
          <p:nvPr>
            <p:ph type="ctrTitle"/>
          </p:nvPr>
        </p:nvSpPr>
        <p:spPr>
          <a:xfrm>
            <a:off x="345477" y="1709073"/>
            <a:ext cx="8440489" cy="1250377"/>
          </a:xfrm>
        </p:spPr>
        <p:txBody>
          <a:bodyPr>
            <a:noAutofit/>
          </a:bodyPr>
          <a:lstStyle>
            <a:lvl1pPr algn="ctr">
              <a:defRPr sz="5400" b="1">
                <a:solidFill>
                  <a:srgbClr val="DB5A33"/>
                </a:solidFill>
              </a:defRPr>
            </a:lvl1pPr>
          </a:lstStyle>
          <a:p>
            <a:r>
              <a:rPr lang="zh-CN" altLang="en-US" dirty="0"/>
              <a:t>单击此处编辑母版标题样式</a:t>
            </a:r>
          </a:p>
        </p:txBody>
      </p:sp>
      <p:sp>
        <p:nvSpPr>
          <p:cNvPr id="3" name="副标题 2"/>
          <p:cNvSpPr>
            <a:spLocks noGrp="1"/>
          </p:cNvSpPr>
          <p:nvPr>
            <p:ph type="subTitle" idx="1"/>
          </p:nvPr>
        </p:nvSpPr>
        <p:spPr>
          <a:xfrm>
            <a:off x="2106475" y="2959915"/>
            <a:ext cx="4931050" cy="56808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24" name="AutoShape 4" descr="data:image/jpeg;base64,/9j/4AAQSkZJRgABAQAAAQABAAD/2wCEAAkGBhQQERUUEBQVFBUVGBUVFRQXFBgYGBcUFxQVFRcUGhgZHCYgFxwkHBQUIC8gIycpLTgsFx4xNzAqNSYrLCkBCQoKDgwOGg8PGiwgHyQsLC0tMiwvLCw0MSksKSwpLCwyNCosKSwsLCwsLCwsLDUpKSwsLyksLCwsLCwsKSkpKf/AABEIALAAyAMBIgACEQEDEQH/xAAcAAEAAgIDAQAAAAAAAAAAAAAAAQcFBgMECAL/xAA+EAABAwICBwUFBQgCAwAAAAABAAIDBBEGMQUHEiFBUWEiUnGRoRMyQmKBFCNyscEzU3OCkrLR8KLSg5Ph/8QAGgEBAAMBAQEAAAAAAAAAAAAAAAIDBAUBBv/EADERAAEDAwIEBAUDBQAAAAAAAAABAgMEESESMRNBUfAiYZGxBRQywdEjUqEVQnGB4f/aAAwDAQACEQMRAD8AvFERAEREAREQBEuougJRfN0ugPpFitJ4mpqb9vNGw93au7+kXPotarNbtIz9m2WTqGho/wCR/RXMgkf9LVIq5E3U3pFWUmucfDSn6zAfkwr4bro50vlN/liu+Rn/AG/yn5I8RvUtC6KvaXXJTn9pDKzqC14/MFbDo3HtFPYMna1x+F92H/lYeqrfTSs3apJHtXmbCi+Q++8KbrOSJRRdSgCIiAIiIAiIgCIiAIiIAouhKhAFChzgBcmwG8k5Ac1VeNNZ5feGhdst3h04zd0j5D5s+Vs1fDA+Z1mkXORu5uGJ8f09DdpPtZf3TCLj8bsmfn0VX6d1iVdVcbfsWH4Irt3dXe8fTwWsl1zf6/8A1Qu7DRxxZ3XzMrpFcTtIoC3DCermatAkkJhhOTiLuePkaeHzH1WmSRsaanLYgiKuENRUBX1ozAFFABaBrz3pO2T57h9Au9UYXpJBZ9NCR/DaPUBc9fiUd8IpbwVPO6K2cQao4nguo3GN37t5LmHoD7zfUKsdJaMkp5DHMwseMwfzByI6hbYaiOb6VK3MVu52tDYoqaQ/cSuaO4e0w/ynd5WVk4b1rxTWZVgQvO7bBvGT14s+tx1VQqV5NSxy7pnqetkVp6aY8EAg3B3gjIjmvpUXhDHktAQw3kg4xk729Yycj0yPTNXPorS0dVE2WBwcx3HiDxaRwI5Lg1FK+Bc5TqamPRx3QpXyvpZCYREQBERAEREAUFSoQEKFJWia0cWmmi+zwm0so7RGbIsiehdvA6XVsUayORqHjlslzW9Y+OzO51NTO+5abSPB/aOGbQe4D5npnoChSF9PFE2Julpic5XLdQpaL5eFuvJc9FQvme2OJpe9xs1ozJ/TxVx4J1dsowJZ7SVGY4tj6N5u+bysq6ioZCl136HrGK4wuB9WNtmeubv3FkB4cnSdfl8+SswCylYrEWJIaGL2kzs7hjB7z3cmj9cgvn5JJKh+c9ENaIjUO/V1jImF8rmsY3eXOIAH1K0nSGt+mjdaKOSa3xCzG/Ta3nyVc4mxZNXybUpswe5ED2W9fmd8x9FhLrqQ/Dmol5MqUOmXkXTonWvSTODZNuAnIvsWf1Ny+tlnMQYbg0hFsyi+68crbbTb8WniOmRXnpbVg3HstAQx95IDnHfezqw8Pw5eC8lodPjhWyoGy3w46OJsKzUEmzKLtPuSgdl3To75T6rCr0PDNT6Rp7jZmheLEHnyIza4eYVU401eyUV5IbyU/E5uj6O5j5vNXU1Yj10SYcRfHbKbGm3WdwliuTR82227o3WEsfBzeY5OHA/RYOygrc5qParXJgrRbLdD0po7SDKiNssTg5jxdp6foeFl2Qqb1X4rNPN9nlP3Ux7N/glOXgHZHrbqrjXzNTAsL9PLkbGO1Jc+kRFmJhERAEREAKhCiA4KyrbFG6R5s1jS5x5BouV5105pd1XPJNJm91wO63JrfoLDzVr63NLeyo2xNO+d1j/DZZzvXZH1VNLufDorNWRefsZpnZsRZZTQGHpq2URwNuc3OO5rB3nHh4ZlZDCOCZdIPuOxCD25SN34WD4neg48ldmhdCRUcQjgaGtGZzLj3nHiVdVVjYvC3LvY8ZHqydDCmDodHssztSO9+UjtO6Dut6ed1nkutExvrJbTbUNKQ+bJz82xf9n9Mhx5LiNbJUP6qaFVGoZbGGOItHt2d0kxF2xA5cnPPwt9TwVK6X0vLVSGWd5c4+TR3Wj4R0XWlmfK8ueXPe83JNy5zj6kqzsD6stnZnrm3O4sgOQ5Ok5n5fPkOy1kVGzU7K97GdVdItkMHg7VrJVgS1BdFCd7Ra0kg5i/ut6n6DirS0XhempmgQwsb8xaHOPUudclZQBa3izHUOjxsn7yUi4iad4HeefhHqeS5j55ql1k9ELka1iGWr9BQTt2ZoY3jqwX+hzH0VYYy1ZOp7y0e1JEN7o83sHMcXt9R1XVqdbda512CFg7ojLvUu3rN4f1v7TgytjDQd3tY72HVzDcgdQT4LVHDUweJMp07+xBXMdg0TD+JJqGT2kDtx95h9x45OH65hXThjFsGkYzsbngfeQutcX3fzN6+dlrmLtXkdW37RQloe4bRaCPZy337QOTXHnkePNVfHJLSzXBfFLGfBzTyI/TIq9zIqxupuHd7kUVY1suxYeNdWOc1C3q6Aepj/6+XJVm5ttx3HL68lcmCtYzKvZiqLRz5A5Mk/DfJ3y+SnHWAo6pr54rRzNBcTbsyBovZw7273vO6hDUvidwp/UOYjku0pgeSv3BGnvttGyRxu9v3cn425n6ix+qoMLftUGltiokgJ3St2mj52f5aT/SFfXxa4r807UjE6zi3gpUBSvnTWEREAREQBQpUICmtb9dt1rY+EUTfN5Lj6Bq0ZbFrCm29JVHRzW/0saFrq+qp26Ymp5IYXrdym14Nx/JQEMfeSnJ3s+Jl83MP5tO7wVz6L0rFUxtlgeHsdxHA8QRmCORVDQ4Tmko/tcQ22Bz2va0dpmyfetxb4ZLjw7iSahk24HbjbaYfceORH5Eb1kqKRk13R/UWMkVuFN51i4/kY99LTh0ZG6SUgtcb8Gcm/Px4c1XFHRPme2OJpe9xs1rRck/7xKt9klHp+Cx7EzBlu9pGTxB+Nl/p4FZnCmDodHssztyOHblI7Tug7reg+t1SypZTx6dNndPuSVivW98GLwRq8ZRASz2kqOebY+jeZ5u8rcdyUPeGgkkADeSdwAHEqrMcazC/agoXENyfOM3cxHyHzeXNYWtlqn94LVVrEMzjjWQ2m2oaQh82Tn5ti6fM/pkOPJVtoXQNRpKYiO73E7UkrybC/FzuJ6ZrIYOwLLpB20bxwA9qTi7m1l8z1yHXJXTorRMVLE2KBgYxvDiTxcTxJ5lbnyR0bdEeXc+/sVIiyZXY0KHUxHs9uoftcS1jQ2/gbn1Wn4qwHPQdp33kRylaDYdHj4T1y6q79J6Tjpo3SzvDGNzJ9ABmSeQWo0+tSineYpGvYx3Z25Gt2CDu7QudkHru5qqCpqFXVbUnM9cxm2xX2EcbTaPds/tISe1ETlzcw/C70PqrI0noWk03AJYXAPAs2UDttP7uRvEdD4grWcZ6sTHeahG0zN0I3lozvH3h8ufK+S0rQmnZqKUSQO2Tk5p91w7rm8R6ha1Yyf9WFbO73IXVvhdsTpvQU1FKY527Jza4e64d5ruP5hbdhnWWRE6nrSXAsc1k2ZBLSA1/MfNnz5ra9F6bpNNwGKZoEgF3RE9pp/eRu4jqPAhVzi/A8tA7a3yQk9mUDLk14+E9cj6I2Rs/wClMlnJ3gWVuW7GstyCyuFq/wBhWQSd2RgP4XHZPo4rFKWutv5b/Leug5NSKi8ypMHpxfS4KaXbY13eaD5gH9VzhfIqbwiIvAEREAUKVCA8+Y5FtI1X8U/2tWDW0azKfY0lN84Y8fVgH5tK1dfWQreNq+SexhdupvurvHzKNv2eoFoi4ubKL9lzsw4d3qMlncYatWVINRQbIe7tGMEezkvv2mHJrj5HpmqwOipRAKjYJiLizbG8NcLbnd299xKz2DseS0B2DeSAnfHfe3m5hOR6ZHpmsksDkcssK55p1LGuS2lxgY5JaaW7duKWM9Wua4cCP0KtvBWsplVsxVNo5sg7Jkh6d13y+XJc+l9A0mmoBNC4CS1mytHaB/dyN4+B3jgqj05oKajlMc7dk5tI91w7zTxHqOKjeOrTS7Dk9RmPKbFnazaGvmAZTtL6cgbTY/fLvnGZbyA3c+CwmENVskjhJXNMcY3iK/bf+K3uN6ZnomCtZ5i2Ya0l0eTZs3M6P4ub1zHVWtT1DZGh0bg9p3hzSCCOhCySSTUzOFZE8073LERr1uTDA1jQ1gDWtFg0CwAHAAZLFYlxTDQR7cxu432Ix7zz0HAcydyxWMNYMVECyMtln4MB7LOryMvw5+GaqMCp0lU/FNNJ5Afkxg8lCmpFk8cmG+56+S2E3Oxp/EdRpKYF9zvtFCy5Db8Gj4nHnn4BWDgfVoINmesAdLmyLNsfIu4Of6DrmsvgzAcdA3bdaScjtSW3N5tYDkOuZ9FtJNlKorEtw4cIeMj5uC0bGGr+Kt25aQsZOCQ8AjYe4Zh1vcf181jMcazbbUFC7fk+ccObY+Z+by5rTMJaaqYKhv2S8j5DZ0W8iTidrl+LgpU9LK1vERdK97h72qtjGyRy0s1jtwyxn8LmnmD/AKCrLw5rEZVxOgrdlshY5ocQNiXsncRk13TI8OS2bEeEotIxD2zfZyhvZe3eWEi5bfdttvw8rKmMQYbmopPZztzvsvG9jwOLT+mYWlr4qxLOw5O8eRWqOj/wYluSOyPgVNlyUsBe9rBm5zWjxc4D9V0yk9H6NFoY/wADP7Qu0F8NbYWHDd5L7C+PVbnQJREXgCIiAKFKhAVPrm0baWCcDc5roneLTtN9HO8lW6vzWBoT7XQyNaLvZ96z8TN5H1btD6qg19FQSaordDJKlnFwapXxyUL4nbLj7R+3GbHsuDbXaeB3+SwuNNV5ivNQguZm6DNzerO8Plz8VoejNKSU0jZYXlj25EcuRGTgeRVzYM1hR1wEclo6jufC/qwn+3PxVEzJYHrKzKLuTbpcmlSotBYhmopfaQOsfiafdeB8Lhx/MK3NGaZpNNwGKVo2wLuiJ7bD343cR1HgQuDGmreOrvLT2jnzIyZIfmt7rvmH1VSSxTUk1nbcM0Zvyc08CDxHXIqdo6tNTVs5DzLMLsZ3F2AZqAl7bywcJAN7ejwPd8cvDJa5DVPYLMe9oOYa4gH6A2Vs4L1mMqbQ1myyU7mvyZJ0PBrumR9FsNRgShkftupo75mwLQT1a0gHyUfnHReCdufLmOGjstKYw3hWavk2YR2Qe3KfcZ4ni7oN6u7DWF4aCLYhF3G23IfeeeZPAcgNwWSpaRkTQyJrWNGTWgAD6BdXTWnIqOIyzu2WjIZuce60cSsNRVPqF0pt0LWsRuTtVVUyJjnyODGNF3OJsAOZKp/G2sV9XeGmJZBkTk6Xx7renHjyWKxdjWXSD7HsQg9iIHyc4/E70HDmuLCuEJdISWj7MbT25SNzeg7zunmt1PSNhTiS7+3/AEqfIrsNOloTQUtbKIoG3PE5NY3vOPAf6FduE8HRaPjsztyOA25SN56Dut6ed13tA4fhoohHA2wzc473Pd3nHiVkViqqxZvC3DfcsZHpyu4Wp6wdO0sNOY6lomc8diG++/B+1mwDvZ8rrr421iMo7xQWknyPFsXV3N3y+fWnKytfM90kri97jdzid5P+8FZSUbnqj3YQ8kkRMIcd1sGANH+30hAODHe1d4MG0PXZWugq09TuhbNlqXD3vuo/AG7z57I/lK6tVJw4nL/r1KGJdxZSkKF9L5c2hERAEREAUKVBQEKh9YGG/sVW7ZFopbyRngLntM/lJ8iFfKwmLsNNr6d0TrB47Ub+68ZfQ5HoVspJ+C/Oy7kHt1IeelLHkEEEgjeCDYgjiDwXLW0T4ZHRytLXsOy5p4H9RxBXAvpEyZC08E60drZhr3WO4MnOR5CTkfm8+a3HEuFINIR2kFnAdiVttpt/7m9DuXnxbngrWLJRWinvJBkBm+Pq3m35fLkuXPRq1eJDhen4Lmv5OMJiXCs1BJsTNu0+5IPceOnI/Kd/5rM4Z1nVFIAyQe3jG4Bxs9o5B++46G6t0inr6f4JoZB4g/q0j6EFVjiTVNNE4uoz7aPMMJAkb032D/HceiR1McyaJ0svfoFYrctMlWa6Bs/c052ub3jZH0bvPoq+0zp6ask9pUPLzwGTWjk1vAf6V2o8F1rnbIpZr9W2Hmdy3fCuqTZIkryDbeIGm4/ndx8Bu6lWotNTJqS1/VSPjfg1zBWAJK4iSW8dOD73xSfKzp83lfhdNBQRwRtjhaGMaLNaMh/k9VzMYGgBoAAFgALAAZADguOqqmxMc+RwY1ou5zjYAcyVyKiofO7O3JC9jEacpKrPHGs221BQu37w+ccOYj5n5vLmsLjjWM6rvDTEsgyLsnS+PdZ0zPHktHJXQpaG3jk9PyVSS8kPpzrnfmd9+Z5qF8gr6XWM52tF6OfUSsiiF3yENHTmT0AuT4L0PojRjaaCOGP3Y2ho683HqTc/VafqxweaaP7RM20sg7DTmyM7/o52Z6WHNb4uDX1HEdobsnua4mWS6kgKURc0tCIiAIiIAiIgIREQGoY8wI2vZ7SKzahg3HISNHwO/R3DwVJ1NK6J7mSNLXtNnNIsQRwK9NrXMWYIh0g27vu5QLNlA3/hcPib08l06St4fgft7FMkd8oUEgWYxDhaehdadnZJs2Ru9jvB3A9DYrDruNcjku3Jn2M1hjFk2j5NqI3YffiJ7Luvyu+YequzDeKoa+Pahd2h78Z99h6jiOo3LzyueirpIHiSF7mPbk5psR06jodyyVNI2bKYUm2RWnphFUuidckrG2qYWyEfGx2wT4tII8rLm0hrncW2p6cNPekftW/laBfzXJ+Rmva38l/EaWLpnTkVJEZJ3hrRkM3OPdaPiKpTF+NpdIPsbshBuyIHyc8/E70HDmsRpbTU1XJ7SokL3cL5NHJoG5o8F0brqU1E2LxOypQ+TVhCSUQLsUNBJO8RwsdI85NaLnx6DqVuVbZKjrhWVq71elxbVVbbNFnRROHvHhI4cuIH18cpg3Ve2AtmrLSSCxbGN7GHme+70HXNWCuPV1yKmiP1/Boji5qQpCKVxzQEREAREQBERAEREAUKUQEIpUWQHHPTtkaWvaHNduLXAEEdQc1oentUUEt3UrzA7uG7o/8ALfoT4KwEVscz4luxbEVai7lCaU1d1tPe8JkaPiiO2PL3h5LXZoSw2eC08nAtPkV6dsuOelbILPa1w5OaCPVdFnxNyfU25WsKcjzJZRZeipcJUb97qaA/+Jv6BfLcG0QypYP/AFt/wrv6mz9qkeCp54AvuWX0bhCrqLeyp5CD8Tm7Df6nWV/02i4ov2cUbPwsa38guyqn/E1/tb6hIeqlWaD1OONnVkoA/dxbz4F5y+g+qsTRGgoKRmxTxtYONhvd1c473fVd9FglqJJfqUuaxG7BFKLOSCIiAIiIAiIgCIiAIiIAiIgCIiAIiIAiIgCIiAIiIAiIgCIiAIiIAiIgCIi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260648"/>
            <a:ext cx="1152128" cy="421263"/>
          </a:xfrm>
          <a:prstGeom prst="rect">
            <a:avLst/>
          </a:prstGeom>
        </p:spPr>
      </p:pic>
      <p:sp>
        <p:nvSpPr>
          <p:cNvPr id="10" name="文本框 9"/>
          <p:cNvSpPr txBox="1"/>
          <p:nvPr userDrawn="1"/>
        </p:nvSpPr>
        <p:spPr>
          <a:xfrm>
            <a:off x="107504" y="6309320"/>
            <a:ext cx="1107996" cy="369332"/>
          </a:xfrm>
          <a:prstGeom prst="rect">
            <a:avLst/>
          </a:prstGeom>
          <a:noFill/>
        </p:spPr>
        <p:txBody>
          <a:bodyPr wrap="none" rtlCol="0">
            <a:spAutoFit/>
          </a:bodyPr>
          <a:lstStyle/>
          <a:p>
            <a:r>
              <a:rPr lang="zh-CN" altLang="en-US" dirty="0">
                <a:solidFill>
                  <a:schemeClr val="bg1"/>
                </a:solidFill>
                <a:latin typeface="方正姚体" panose="02010601030101010101" pitchFamily="2" charset="-122"/>
                <a:ea typeface="方正姚体" panose="02010601030101010101" pitchFamily="2" charset="-122"/>
              </a:rPr>
              <a:t>企想学院</a:t>
            </a:r>
          </a:p>
        </p:txBody>
      </p:sp>
    </p:spTree>
    <p:extLst>
      <p:ext uri="{BB962C8B-B14F-4D97-AF65-F5344CB8AC3E}">
        <p14:creationId xmlns:p14="http://schemas.microsoft.com/office/powerpoint/2010/main" val="172461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2D9BBF-DE35-4754-A136-361E0355C902}" type="slidenum">
              <a:rPr lang="zh-CN" altLang="en-US" smtClean="0"/>
              <a:t>‹#›</a:t>
            </a:fld>
            <a:endParaRPr lang="zh-CN" altLang="en-US"/>
          </a:p>
        </p:txBody>
      </p:sp>
    </p:spTree>
    <p:extLst>
      <p:ext uri="{BB962C8B-B14F-4D97-AF65-F5344CB8AC3E}">
        <p14:creationId xmlns:p14="http://schemas.microsoft.com/office/powerpoint/2010/main" val="423529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2D9BBF-DE35-4754-A136-361E0355C902}" type="slidenum">
              <a:rPr lang="zh-CN" altLang="en-US" smtClean="0"/>
              <a:t>‹#›</a:t>
            </a:fld>
            <a:endParaRPr lang="zh-CN" altLang="en-US"/>
          </a:p>
        </p:txBody>
      </p:sp>
    </p:spTree>
    <p:extLst>
      <p:ext uri="{BB962C8B-B14F-4D97-AF65-F5344CB8AC3E}">
        <p14:creationId xmlns:p14="http://schemas.microsoft.com/office/powerpoint/2010/main" val="427868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2D9BBF-DE35-4754-A136-361E0355C902}" type="slidenum">
              <a:rPr lang="zh-CN" altLang="en-US" smtClean="0"/>
              <a:t>‹#›</a:t>
            </a:fld>
            <a:endParaRPr lang="zh-CN" altLang="en-US"/>
          </a:p>
        </p:txBody>
      </p:sp>
    </p:spTree>
    <p:extLst>
      <p:ext uri="{BB962C8B-B14F-4D97-AF65-F5344CB8AC3E}">
        <p14:creationId xmlns:p14="http://schemas.microsoft.com/office/powerpoint/2010/main" val="359544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4" name="AutoShape 4" descr="data:image/jpeg;base64,/9j/4AAQSkZJRgABAQAAAQABAAD/2wCEAAkGBhQQERUUEBQVFBUVGBUVFRQXFBgYGBcUFxQVFRcUGhgZHCYgFxwkHBQUIC8gIycpLTgsFx4xNzAqNSYrLCkBCQoKDgwOGg8PGiwgHyQsLC0tMiwvLCw0MSksKSwpLCwyNCosKSwsLCwsLCwsLDUpKSwsLyksLCwsLCwsKSkpKf/AABEIALAAyAMBIgACEQEDEQH/xAAcAAEAAgIDAQAAAAAAAAAAAAAAAQcFBgMECAL/xAA+EAABAwICBwUFBQgCAwAAAAABAAIDBBEGMQUHEiFBUWEiUnGRoRMyQmKBFCNyscEzU3OCkrLR8KLSg5Ph/8QAGgEBAAMBAQEAAAAAAAAAAAAAAAIDBAUBBv/EADERAAEDAwIEBAUDBQAAAAAAAAABAgMEESESMRNBUfAiYZGxBRQywdEjUqEVQnGB4f/aAAwDAQACEQMRAD8AvFERAEREAREQBEuougJRfN0ugPpFitJ4mpqb9vNGw93au7+kXPotarNbtIz9m2WTqGho/wCR/RXMgkf9LVIq5E3U3pFWUmucfDSn6zAfkwr4bro50vlN/liu+Rn/AG/yn5I8RvUtC6KvaXXJTn9pDKzqC14/MFbDo3HtFPYMna1x+F92H/lYeqrfTSs3apJHtXmbCi+Q++8KbrOSJRRdSgCIiAIiIAiIgCIiAIiIAouhKhAFChzgBcmwG8k5Ac1VeNNZ5feGhdst3h04zd0j5D5s+Vs1fDA+Z1mkXORu5uGJ8f09DdpPtZf3TCLj8bsmfn0VX6d1iVdVcbfsWH4Irt3dXe8fTwWsl1zf6/8A1Qu7DRxxZ3XzMrpFcTtIoC3DCermatAkkJhhOTiLuePkaeHzH1WmSRsaanLYgiKuENRUBX1ozAFFABaBrz3pO2T57h9Au9UYXpJBZ9NCR/DaPUBc9fiUd8IpbwVPO6K2cQao4nguo3GN37t5LmHoD7zfUKsdJaMkp5DHMwseMwfzByI6hbYaiOb6VK3MVu52tDYoqaQ/cSuaO4e0w/ynd5WVk4b1rxTWZVgQvO7bBvGT14s+tx1VQqV5NSxy7pnqetkVp6aY8EAg3B3gjIjmvpUXhDHktAQw3kg4xk729Yycj0yPTNXPorS0dVE2WBwcx3HiDxaRwI5Lg1FK+Bc5TqamPRx3QpXyvpZCYREQBERAEREAUFSoQEKFJWia0cWmmi+zwm0so7RGbIsiehdvA6XVsUayORqHjlslzW9Y+OzO51NTO+5abSPB/aOGbQe4D5npnoChSF9PFE2Julpic5XLdQpaL5eFuvJc9FQvme2OJpe9xs1ozJ/TxVx4J1dsowJZ7SVGY4tj6N5u+bysq6ioZCl136HrGK4wuB9WNtmeubv3FkB4cnSdfl8+SswCylYrEWJIaGL2kzs7hjB7z3cmj9cgvn5JJKh+c9ENaIjUO/V1jImF8rmsY3eXOIAH1K0nSGt+mjdaKOSa3xCzG/Ta3nyVc4mxZNXybUpswe5ED2W9fmd8x9FhLrqQ/Dmol5MqUOmXkXTonWvSTODZNuAnIvsWf1Ny+tlnMQYbg0hFsyi+68crbbTb8WniOmRXnpbVg3HstAQx95IDnHfezqw8Pw5eC8lodPjhWyoGy3w46OJsKzUEmzKLtPuSgdl3To75T6rCr0PDNT6Rp7jZmheLEHnyIza4eYVU401eyUV5IbyU/E5uj6O5j5vNXU1Yj10SYcRfHbKbGm3WdwliuTR82227o3WEsfBzeY5OHA/RYOygrc5qParXJgrRbLdD0po7SDKiNssTg5jxdp6foeFl2Qqb1X4rNPN9nlP3Ux7N/glOXgHZHrbqrjXzNTAsL9PLkbGO1Jc+kRFmJhERAEREAKhCiA4KyrbFG6R5s1jS5x5BouV5105pd1XPJNJm91wO63JrfoLDzVr63NLeyo2xNO+d1j/DZZzvXZH1VNLufDorNWRefsZpnZsRZZTQGHpq2URwNuc3OO5rB3nHh4ZlZDCOCZdIPuOxCD25SN34WD4neg48ldmhdCRUcQjgaGtGZzLj3nHiVdVVjYvC3LvY8ZHqydDCmDodHssztSO9+UjtO6Dut6ed1nkutExvrJbTbUNKQ+bJz82xf9n9Mhx5LiNbJUP6qaFVGoZbGGOItHt2d0kxF2xA5cnPPwt9TwVK6X0vLVSGWd5c4+TR3Wj4R0XWlmfK8ueXPe83JNy5zj6kqzsD6stnZnrm3O4sgOQ5Ok5n5fPkOy1kVGzU7K97GdVdItkMHg7VrJVgS1BdFCd7Ra0kg5i/ut6n6DirS0XhempmgQwsb8xaHOPUudclZQBa3izHUOjxsn7yUi4iad4HeefhHqeS5j55ql1k9ELka1iGWr9BQTt2ZoY3jqwX+hzH0VYYy1ZOp7y0e1JEN7o83sHMcXt9R1XVqdbda512CFg7ojLvUu3rN4f1v7TgytjDQd3tY72HVzDcgdQT4LVHDUweJMp07+xBXMdg0TD+JJqGT2kDtx95h9x45OH65hXThjFsGkYzsbngfeQutcX3fzN6+dlrmLtXkdW37RQloe4bRaCPZy337QOTXHnkePNVfHJLSzXBfFLGfBzTyI/TIq9zIqxupuHd7kUVY1suxYeNdWOc1C3q6Aepj/6+XJVm5ttx3HL68lcmCtYzKvZiqLRz5A5Mk/DfJ3y+SnHWAo6pr54rRzNBcTbsyBovZw7273vO6hDUvidwp/UOYjku0pgeSv3BGnvttGyRxu9v3cn425n6ix+qoMLftUGltiokgJ3St2mj52f5aT/SFfXxa4r807UjE6zi3gpUBSvnTWEREAREQBQpUICmtb9dt1rY+EUTfN5Lj6Bq0ZbFrCm29JVHRzW/0saFrq+qp26Ymp5IYXrdym14Nx/JQEMfeSnJ3s+Jl83MP5tO7wVz6L0rFUxtlgeHsdxHA8QRmCORVDQ4Tmko/tcQ22Bz2va0dpmyfetxb4ZLjw7iSahk24HbjbaYfceORH5Eb1kqKRk13R/UWMkVuFN51i4/kY99LTh0ZG6SUgtcb8Gcm/Px4c1XFHRPme2OJpe9xs1rRck/7xKt9klHp+Cx7EzBlu9pGTxB+Nl/p4FZnCmDodHssztyOHblI7Tug7reg+t1SypZTx6dNndPuSVivW98GLwRq8ZRASz2kqOebY+jeZ5u8rcdyUPeGgkkADeSdwAHEqrMcazC/agoXENyfOM3cxHyHzeXNYWtlqn94LVVrEMzjjWQ2m2oaQh82Tn5ti6fM/pkOPJVtoXQNRpKYiO73E7UkrybC/FzuJ6ZrIYOwLLpB20bxwA9qTi7m1l8z1yHXJXTorRMVLE2KBgYxvDiTxcTxJ5lbnyR0bdEeXc+/sVIiyZXY0KHUxHs9uoftcS1jQ2/gbn1Wn4qwHPQdp33kRylaDYdHj4T1y6q79J6Tjpo3SzvDGNzJ9ABmSeQWo0+tSineYpGvYx3Z25Gt2CDu7QudkHru5qqCpqFXVbUnM9cxm2xX2EcbTaPds/tISe1ETlzcw/C70PqrI0noWk03AJYXAPAs2UDttP7uRvEdD4grWcZ6sTHeahG0zN0I3lozvH3h8ufK+S0rQmnZqKUSQO2Tk5p91w7rm8R6ha1Yyf9WFbO73IXVvhdsTpvQU1FKY527Jza4e64d5ruP5hbdhnWWRE6nrSXAsc1k2ZBLSA1/MfNnz5ra9F6bpNNwGKZoEgF3RE9pp/eRu4jqPAhVzi/A8tA7a3yQk9mUDLk14+E9cj6I2Rs/wClMlnJ3gWVuW7GstyCyuFq/wBhWQSd2RgP4XHZPo4rFKWutv5b/Leug5NSKi8ypMHpxfS4KaXbY13eaD5gH9VzhfIqbwiIvAEREAUKVCA8+Y5FtI1X8U/2tWDW0azKfY0lN84Y8fVgH5tK1dfWQreNq+SexhdupvurvHzKNv2eoFoi4ubKL9lzsw4d3qMlncYatWVINRQbIe7tGMEezkvv2mHJrj5HpmqwOipRAKjYJiLizbG8NcLbnd299xKz2DseS0B2DeSAnfHfe3m5hOR6ZHpmsksDkcssK55p1LGuS2lxgY5JaaW7duKWM9Wua4cCP0KtvBWsplVsxVNo5sg7Jkh6d13y+XJc+l9A0mmoBNC4CS1mytHaB/dyN4+B3jgqj05oKajlMc7dk5tI91w7zTxHqOKjeOrTS7Dk9RmPKbFnazaGvmAZTtL6cgbTY/fLvnGZbyA3c+CwmENVskjhJXNMcY3iK/bf+K3uN6ZnomCtZ5i2Ya0l0eTZs3M6P4ub1zHVWtT1DZGh0bg9p3hzSCCOhCySSTUzOFZE8073LERr1uTDA1jQ1gDWtFg0CwAHAAZLFYlxTDQR7cxu432Ix7zz0HAcydyxWMNYMVECyMtln4MB7LOryMvw5+GaqMCp0lU/FNNJ5Afkxg8lCmpFk8cmG+56+S2E3Oxp/EdRpKYF9zvtFCy5Db8Gj4nHnn4BWDgfVoINmesAdLmyLNsfIu4Of6DrmsvgzAcdA3bdaScjtSW3N5tYDkOuZ9FtJNlKorEtw4cIeMj5uC0bGGr+Kt25aQsZOCQ8AjYe4Zh1vcf181jMcazbbUFC7fk+ccObY+Z+by5rTMJaaqYKhv2S8j5DZ0W8iTidrl+LgpU9LK1vERdK97h72qtjGyRy0s1jtwyxn8LmnmD/AKCrLw5rEZVxOgrdlshY5ocQNiXsncRk13TI8OS2bEeEotIxD2zfZyhvZe3eWEi5bfdttvw8rKmMQYbmopPZztzvsvG9jwOLT+mYWlr4qxLOw5O8eRWqOj/wYluSOyPgVNlyUsBe9rBm5zWjxc4D9V0yk9H6NFoY/wADP7Qu0F8NbYWHDd5L7C+PVbnQJREXgCIiAKFKhAVPrm0baWCcDc5roneLTtN9HO8lW6vzWBoT7XQyNaLvZ96z8TN5H1btD6qg19FQSaordDJKlnFwapXxyUL4nbLj7R+3GbHsuDbXaeB3+SwuNNV5ivNQguZm6DNzerO8Plz8VoejNKSU0jZYXlj25EcuRGTgeRVzYM1hR1wEclo6jufC/qwn+3PxVEzJYHrKzKLuTbpcmlSotBYhmopfaQOsfiafdeB8Lhx/MK3NGaZpNNwGKVo2wLuiJ7bD343cR1HgQuDGmreOrvLT2jnzIyZIfmt7rvmH1VSSxTUk1nbcM0Zvyc08CDxHXIqdo6tNTVs5DzLMLsZ3F2AZqAl7bywcJAN7ejwPd8cvDJa5DVPYLMe9oOYa4gH6A2Vs4L1mMqbQ1myyU7mvyZJ0PBrumR9FsNRgShkftupo75mwLQT1a0gHyUfnHReCdufLmOGjstKYw3hWavk2YR2Qe3KfcZ4ni7oN6u7DWF4aCLYhF3G23IfeeeZPAcgNwWSpaRkTQyJrWNGTWgAD6BdXTWnIqOIyzu2WjIZuce60cSsNRVPqF0pt0LWsRuTtVVUyJjnyODGNF3OJsAOZKp/G2sV9XeGmJZBkTk6Xx7renHjyWKxdjWXSD7HsQg9iIHyc4/E70HDmuLCuEJdISWj7MbT25SNzeg7zunmt1PSNhTiS7+3/AEqfIrsNOloTQUtbKIoG3PE5NY3vOPAf6FduE8HRaPjsztyOA25SN56Dut6ed13tA4fhoohHA2wzc473Pd3nHiVkViqqxZvC3DfcsZHpyu4Wp6wdO0sNOY6lomc8diG++/B+1mwDvZ8rrr421iMo7xQWknyPFsXV3N3y+fWnKytfM90kri97jdzid5P+8FZSUbnqj3YQ8kkRMIcd1sGANH+30hAODHe1d4MG0PXZWugq09TuhbNlqXD3vuo/AG7z57I/lK6tVJw4nL/r1KGJdxZSkKF9L5c2hERAEREAUKVBQEKh9YGG/sVW7ZFopbyRngLntM/lJ8iFfKwmLsNNr6d0TrB47Ub+68ZfQ5HoVspJ+C/Oy7kHt1IeelLHkEEEgjeCDYgjiDwXLW0T4ZHRytLXsOy5p4H9RxBXAvpEyZC08E60drZhr3WO4MnOR5CTkfm8+a3HEuFINIR2kFnAdiVttpt/7m9DuXnxbngrWLJRWinvJBkBm+Pq3m35fLkuXPRq1eJDhen4Lmv5OMJiXCs1BJsTNu0+5IPceOnI/Kd/5rM4Z1nVFIAyQe3jG4Bxs9o5B++46G6t0inr6f4JoZB4g/q0j6EFVjiTVNNE4uoz7aPMMJAkb032D/HceiR1McyaJ0svfoFYrctMlWa6Bs/c052ub3jZH0bvPoq+0zp6ask9pUPLzwGTWjk1vAf6V2o8F1rnbIpZr9W2Hmdy3fCuqTZIkryDbeIGm4/ndx8Bu6lWotNTJqS1/VSPjfg1zBWAJK4iSW8dOD73xSfKzp83lfhdNBQRwRtjhaGMaLNaMh/k9VzMYGgBoAAFgALAAZADguOqqmxMc+RwY1ou5zjYAcyVyKiofO7O3JC9jEacpKrPHGs221BQu37w+ccOYj5n5vLmsLjjWM6rvDTEsgyLsnS+PdZ0zPHktHJXQpaG3jk9PyVSS8kPpzrnfmd9+Z5qF8gr6XWM52tF6OfUSsiiF3yENHTmT0AuT4L0PojRjaaCOGP3Y2ho683HqTc/VafqxweaaP7RM20sg7DTmyM7/o52Z6WHNb4uDX1HEdobsnua4mWS6kgKURc0tCIiAIiIAiIgIREQGoY8wI2vZ7SKzahg3HISNHwO/R3DwVJ1NK6J7mSNLXtNnNIsQRwK9NrXMWYIh0g27vu5QLNlA3/hcPib08l06St4fgft7FMkd8oUEgWYxDhaehdadnZJs2Ru9jvB3A9DYrDruNcjku3Jn2M1hjFk2j5NqI3YffiJ7Luvyu+YequzDeKoa+Pahd2h78Z99h6jiOo3LzyueirpIHiSF7mPbk5psR06jodyyVNI2bKYUm2RWnphFUuidckrG2qYWyEfGx2wT4tII8rLm0hrncW2p6cNPekftW/laBfzXJ+Rmva38l/EaWLpnTkVJEZJ3hrRkM3OPdaPiKpTF+NpdIPsbshBuyIHyc8/E70HDmsRpbTU1XJ7SokL3cL5NHJoG5o8F0brqU1E2LxOypQ+TVhCSUQLsUNBJO8RwsdI85NaLnx6DqVuVbZKjrhWVq71elxbVVbbNFnRROHvHhI4cuIH18cpg3Ve2AtmrLSSCxbGN7GHme+70HXNWCuPV1yKmiP1/Boji5qQpCKVxzQEREAREQBERAEREAUKUQEIpUWQHHPTtkaWvaHNduLXAEEdQc1oentUUEt3UrzA7uG7o/8ALfoT4KwEVscz4luxbEVai7lCaU1d1tPe8JkaPiiO2PL3h5LXZoSw2eC08nAtPkV6dsuOelbILPa1w5OaCPVdFnxNyfU25WsKcjzJZRZeipcJUb97qaA/+Jv6BfLcG0QypYP/AFt/wrv6mz9qkeCp54AvuWX0bhCrqLeyp5CD8Tm7Df6nWV/02i4ov2cUbPwsa38guyqn/E1/tb6hIeqlWaD1OONnVkoA/dxbz4F5y+g+qsTRGgoKRmxTxtYONhvd1c473fVd9FglqJJfqUuaxG7BFKLOSCIiAIiIAiIgCIiAIiIAiIgCIiAIiIAiIgCIiAIiIAiIgCIiAIiIAiIgCIi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文本占位符 25"/>
          <p:cNvSpPr>
            <a:spLocks noGrp="1"/>
          </p:cNvSpPr>
          <p:nvPr>
            <p:ph type="body" sz="quarter" idx="10"/>
          </p:nvPr>
        </p:nvSpPr>
        <p:spPr>
          <a:xfrm>
            <a:off x="2172818" y="1556792"/>
            <a:ext cx="6431630" cy="647700"/>
          </a:xfrm>
        </p:spPr>
        <p:txBody>
          <a:bodyPr vert="horz" lIns="91440" tIns="45720" rIns="91440" bIns="45720" rtlCol="0" anchor="ctr">
            <a:noAutofit/>
          </a:bodyPr>
          <a:lstStyle>
            <a:lvl1pPr marL="400050" indent="-576000">
              <a:buFont typeface="Wingdings" pitchFamily="2" charset="2"/>
              <a:buChar char="l"/>
              <a:defRPr lang="zh-CN" altLang="en-US" sz="3600" b="1" dirty="0" smtClean="0">
                <a:solidFill>
                  <a:srgbClr val="DB5A33"/>
                </a:solidFill>
                <a:latin typeface="+mj-lt"/>
                <a:ea typeface="+mj-ea"/>
                <a:cs typeface="+mj-cs"/>
              </a:defRPr>
            </a:lvl1pPr>
          </a:lstStyle>
          <a:p>
            <a:pPr marL="0" lvl="0">
              <a:spcBef>
                <a:spcPct val="0"/>
              </a:spcBef>
            </a:pPr>
            <a:r>
              <a:rPr lang="zh-CN" altLang="en-US" dirty="0"/>
              <a:t>单击此处编辑母版文本样式</a:t>
            </a:r>
          </a:p>
        </p:txBody>
      </p:sp>
      <p:sp>
        <p:nvSpPr>
          <p:cNvPr id="36" name="文本占位符 25"/>
          <p:cNvSpPr>
            <a:spLocks noGrp="1"/>
          </p:cNvSpPr>
          <p:nvPr>
            <p:ph type="body" sz="quarter" idx="11"/>
          </p:nvPr>
        </p:nvSpPr>
        <p:spPr>
          <a:xfrm>
            <a:off x="2172818" y="2564904"/>
            <a:ext cx="6431630" cy="647700"/>
          </a:xfrm>
        </p:spPr>
        <p:txBody>
          <a:bodyPr vert="horz" lIns="91440" tIns="45720" rIns="91440" bIns="45720" rtlCol="0" anchor="ctr">
            <a:noAutofit/>
          </a:bodyPr>
          <a:lstStyle>
            <a:lvl1pPr marL="400050" indent="-576000">
              <a:buFont typeface="Wingdings" pitchFamily="2" charset="2"/>
              <a:buChar char="l"/>
              <a:defRPr lang="zh-CN" altLang="en-US" sz="3600" b="1" dirty="0" smtClean="0">
                <a:solidFill>
                  <a:srgbClr val="DB5A33"/>
                </a:solidFill>
                <a:latin typeface="+mj-lt"/>
                <a:ea typeface="+mj-ea"/>
                <a:cs typeface="+mj-cs"/>
              </a:defRPr>
            </a:lvl1pPr>
          </a:lstStyle>
          <a:p>
            <a:pPr marL="0" lvl="0">
              <a:spcBef>
                <a:spcPct val="0"/>
              </a:spcBef>
            </a:pPr>
            <a:r>
              <a:rPr lang="zh-CN" altLang="en-US" dirty="0"/>
              <a:t>单击此处编辑母版文本样式</a:t>
            </a:r>
          </a:p>
        </p:txBody>
      </p:sp>
      <p:sp>
        <p:nvSpPr>
          <p:cNvPr id="37" name="文本占位符 25"/>
          <p:cNvSpPr>
            <a:spLocks noGrp="1"/>
          </p:cNvSpPr>
          <p:nvPr>
            <p:ph type="body" sz="quarter" idx="12"/>
          </p:nvPr>
        </p:nvSpPr>
        <p:spPr>
          <a:xfrm>
            <a:off x="2172818" y="3573016"/>
            <a:ext cx="6431630" cy="647700"/>
          </a:xfrm>
        </p:spPr>
        <p:txBody>
          <a:bodyPr vert="horz" lIns="91440" tIns="45720" rIns="91440" bIns="45720" rtlCol="0" anchor="ctr">
            <a:noAutofit/>
          </a:bodyPr>
          <a:lstStyle>
            <a:lvl1pPr marL="400050" indent="-576000">
              <a:buFont typeface="Wingdings" pitchFamily="2" charset="2"/>
              <a:buChar char="l"/>
              <a:defRPr lang="zh-CN" altLang="en-US" sz="3600" b="1" dirty="0" smtClean="0">
                <a:solidFill>
                  <a:srgbClr val="DB5A33"/>
                </a:solidFill>
                <a:latin typeface="+mj-lt"/>
                <a:ea typeface="+mj-ea"/>
                <a:cs typeface="+mj-cs"/>
              </a:defRPr>
            </a:lvl1pPr>
          </a:lstStyle>
          <a:p>
            <a:pPr marL="0" lvl="0">
              <a:spcBef>
                <a:spcPct val="0"/>
              </a:spcBef>
            </a:pPr>
            <a:r>
              <a:rPr lang="zh-CN" altLang="en-US" dirty="0"/>
              <a:t>单击此处编辑母版文本样式</a:t>
            </a:r>
          </a:p>
        </p:txBody>
      </p:sp>
      <p:sp>
        <p:nvSpPr>
          <p:cNvPr id="38" name="文本占位符 25"/>
          <p:cNvSpPr>
            <a:spLocks noGrp="1"/>
          </p:cNvSpPr>
          <p:nvPr>
            <p:ph type="body" sz="quarter" idx="13"/>
          </p:nvPr>
        </p:nvSpPr>
        <p:spPr>
          <a:xfrm>
            <a:off x="2195736" y="4581128"/>
            <a:ext cx="6431630" cy="647700"/>
          </a:xfrm>
        </p:spPr>
        <p:txBody>
          <a:bodyPr vert="horz" lIns="91440" tIns="45720" rIns="91440" bIns="45720" rtlCol="0" anchor="ctr">
            <a:noAutofit/>
          </a:bodyPr>
          <a:lstStyle>
            <a:lvl1pPr marL="400050" indent="-576000">
              <a:buFont typeface="Wingdings" pitchFamily="2" charset="2"/>
              <a:buChar char="l"/>
              <a:defRPr lang="zh-CN" altLang="en-US" sz="3600" b="1" dirty="0" smtClean="0">
                <a:solidFill>
                  <a:srgbClr val="DB5A33"/>
                </a:solidFill>
                <a:latin typeface="+mj-lt"/>
                <a:ea typeface="+mj-ea"/>
                <a:cs typeface="+mj-cs"/>
              </a:defRPr>
            </a:lvl1pPr>
          </a:lstStyle>
          <a:p>
            <a:pPr marL="0" lvl="0">
              <a:spcBef>
                <a:spcPct val="0"/>
              </a:spcBef>
            </a:pPr>
            <a:r>
              <a:rPr lang="zh-CN" altLang="en-US" dirty="0"/>
              <a:t>单击此处编辑母版文本样式</a:t>
            </a:r>
          </a:p>
        </p:txBody>
      </p:sp>
      <p:sp>
        <p:nvSpPr>
          <p:cNvPr id="45" name="灯片编号占位符 44"/>
          <p:cNvSpPr>
            <a:spLocks noGrp="1"/>
          </p:cNvSpPr>
          <p:nvPr>
            <p:ph type="sldNum" sz="quarter" idx="16"/>
          </p:nvPr>
        </p:nvSpPr>
        <p:spPr>
          <a:xfrm>
            <a:off x="6709790" y="6356350"/>
            <a:ext cx="2133600" cy="365125"/>
          </a:xfrm>
        </p:spPr>
        <p:txBody>
          <a:bodyPr/>
          <a:lstStyle>
            <a:lvl1pPr>
              <a:defRPr sz="1400" b="1">
                <a:solidFill>
                  <a:srgbClr val="DB5A33"/>
                </a:solidFill>
                <a:latin typeface="+mj-lt"/>
              </a:defRPr>
            </a:lvl1pPr>
          </a:lstStyle>
          <a:p>
            <a:fld id="{D42D9BBF-DE35-4754-A136-361E0355C902}" type="slidenum">
              <a:rPr lang="zh-CN" altLang="en-US" smtClean="0"/>
              <a:pPr/>
              <a:t>‹#›</a:t>
            </a:fld>
            <a:endParaRPr lang="zh-CN" altLang="en-US"/>
          </a:p>
        </p:txBody>
      </p:sp>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713991"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260648"/>
            <a:ext cx="1152128" cy="421263"/>
          </a:xfrm>
          <a:prstGeom prst="rect">
            <a:avLst/>
          </a:prstGeom>
        </p:spPr>
      </p:pic>
      <p:sp>
        <p:nvSpPr>
          <p:cNvPr id="15" name="文本框 14"/>
          <p:cNvSpPr txBox="1"/>
          <p:nvPr userDrawn="1"/>
        </p:nvSpPr>
        <p:spPr>
          <a:xfrm>
            <a:off x="107504" y="6309320"/>
            <a:ext cx="1107996" cy="369332"/>
          </a:xfrm>
          <a:prstGeom prst="rect">
            <a:avLst/>
          </a:prstGeom>
          <a:noFill/>
        </p:spPr>
        <p:txBody>
          <a:bodyPr wrap="none" rtlCol="0">
            <a:spAutoFit/>
          </a:bodyPr>
          <a:lstStyle/>
          <a:p>
            <a:r>
              <a:rPr lang="zh-CN" altLang="en-US" dirty="0">
                <a:solidFill>
                  <a:schemeClr val="bg1"/>
                </a:solidFill>
                <a:latin typeface="方正姚体" panose="02010601030101010101" pitchFamily="2" charset="-122"/>
                <a:ea typeface="方正姚体" panose="02010601030101010101" pitchFamily="2" charset="-122"/>
              </a:rPr>
              <a:t>企想学院</a:t>
            </a:r>
          </a:p>
        </p:txBody>
      </p:sp>
    </p:spTree>
    <p:extLst>
      <p:ext uri="{BB962C8B-B14F-4D97-AF65-F5344CB8AC3E}">
        <p14:creationId xmlns:p14="http://schemas.microsoft.com/office/powerpoint/2010/main" val="429094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0">
              <a:schemeClr val="accent1">
                <a:lumMod val="5000"/>
                <a:lumOff val="95000"/>
              </a:schemeClr>
            </a:gs>
            <a:gs pos="64000">
              <a:srgbClr val="F5C1B1"/>
            </a:gs>
            <a:gs pos="82000">
              <a:srgbClr val="F5C1B1"/>
            </a:gs>
            <a:gs pos="100000">
              <a:schemeClr val="tx2">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45024"/>
            <a:ext cx="9144000" cy="1712976"/>
          </a:xfrm>
          <a:prstGeom prst="rect">
            <a:avLst/>
          </a:prstGeom>
        </p:spPr>
      </p:pic>
      <p:sp>
        <p:nvSpPr>
          <p:cNvPr id="2" name="标题 1"/>
          <p:cNvSpPr>
            <a:spLocks noGrp="1"/>
          </p:cNvSpPr>
          <p:nvPr>
            <p:ph type="title"/>
          </p:nvPr>
        </p:nvSpPr>
        <p:spPr>
          <a:xfrm>
            <a:off x="1331640" y="44624"/>
            <a:ext cx="3816424" cy="584887"/>
          </a:xfrm>
        </p:spPr>
        <p:txBody>
          <a:bodyPr vert="horz" lIns="91440" tIns="45720" rIns="91440" bIns="45720" rtlCol="0" anchor="ctr">
            <a:noAutofit/>
          </a:bodyPr>
          <a:lstStyle>
            <a:lvl1pPr algn="l">
              <a:defRPr lang="zh-CN" altLang="en-US" sz="3200" b="1">
                <a:solidFill>
                  <a:srgbClr val="DB5A33"/>
                </a:solidFill>
              </a:defRPr>
            </a:lvl1pPr>
          </a:lstStyle>
          <a:p>
            <a:pPr lvl="0"/>
            <a:endParaRPr lang="zh-CN" altLang="en-US" dirty="0"/>
          </a:p>
        </p:txBody>
      </p:sp>
      <p:sp>
        <p:nvSpPr>
          <p:cNvPr id="3" name="内容占位符 2"/>
          <p:cNvSpPr>
            <a:spLocks noGrp="1"/>
          </p:cNvSpPr>
          <p:nvPr userDrawn="1">
            <p:ph idx="1"/>
          </p:nvPr>
        </p:nvSpPr>
        <p:spPr>
          <a:xfrm>
            <a:off x="1115616" y="1700808"/>
            <a:ext cx="7632848" cy="3960440"/>
          </a:xfrm>
        </p:spPr>
        <p:txBody>
          <a:bodyPr>
            <a:normAutofit/>
          </a:bodyPr>
          <a:lstStyle>
            <a:lvl1pPr marL="342900" indent="-342900">
              <a:lnSpc>
                <a:spcPct val="150000"/>
              </a:lnSpc>
              <a:buClr>
                <a:srgbClr val="DB5A33"/>
              </a:buClr>
              <a:buFont typeface="Wingdings" pitchFamily="2" charset="2"/>
              <a:buChar char="u"/>
              <a:defRPr sz="2000"/>
            </a:lvl1pPr>
            <a:lvl2pPr>
              <a:lnSpc>
                <a:spcPct val="150000"/>
              </a:lnSpc>
              <a:defRPr sz="1800"/>
            </a:lvl2pPr>
          </a:lstStyle>
          <a:p>
            <a:pPr lvl="0"/>
            <a:r>
              <a:rPr lang="zh-CN" altLang="en-US" dirty="0"/>
              <a:t>单击此处编辑母版文本样式</a:t>
            </a:r>
          </a:p>
          <a:p>
            <a:pPr lvl="1"/>
            <a:r>
              <a:rPr lang="zh-CN" altLang="en-US" dirty="0"/>
              <a:t>第二级</a:t>
            </a:r>
          </a:p>
        </p:txBody>
      </p:sp>
      <p:sp>
        <p:nvSpPr>
          <p:cNvPr id="4097" name="灯片编号占位符 4096"/>
          <p:cNvSpPr>
            <a:spLocks noGrp="1"/>
          </p:cNvSpPr>
          <p:nvPr userDrawn="1">
            <p:ph type="sldNum" sz="quarter" idx="12"/>
          </p:nvPr>
        </p:nvSpPr>
        <p:spPr>
          <a:xfrm>
            <a:off x="6732240" y="6093296"/>
            <a:ext cx="2133600" cy="365125"/>
          </a:xfrm>
        </p:spPr>
        <p:txBody>
          <a:bodyPr vert="horz" lIns="91440" tIns="45720" rIns="91440" bIns="45720" rtlCol="0" anchor="ctr"/>
          <a:lstStyle>
            <a:lvl1pPr>
              <a:defRPr lang="zh-CN" altLang="en-US" sz="1400" b="1" smtClean="0">
                <a:solidFill>
                  <a:srgbClr val="DB5A33"/>
                </a:solidFill>
                <a:latin typeface="+mj-lt"/>
              </a:defRPr>
            </a:lvl1pPr>
          </a:lstStyle>
          <a:p>
            <a:fld id="{D42D9BBF-DE35-4754-A136-361E0355C902}" type="slidenum">
              <a:rPr lang="en-US" altLang="zh-CN" smtClean="0"/>
              <a:pPr/>
              <a:t>‹#›</a:t>
            </a:fld>
            <a:endParaRPr lang="en-US" altLang="zh-CN"/>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260648"/>
            <a:ext cx="1152128" cy="421263"/>
          </a:xfrm>
          <a:prstGeom prst="rect">
            <a:avLst/>
          </a:prstGeom>
        </p:spPr>
      </p:pic>
      <p:sp>
        <p:nvSpPr>
          <p:cNvPr id="12" name="文本框 11"/>
          <p:cNvSpPr txBox="1"/>
          <p:nvPr userDrawn="1"/>
        </p:nvSpPr>
        <p:spPr>
          <a:xfrm>
            <a:off x="107504" y="6309320"/>
            <a:ext cx="1107996" cy="369332"/>
          </a:xfrm>
          <a:prstGeom prst="rect">
            <a:avLst/>
          </a:prstGeom>
          <a:noFill/>
        </p:spPr>
        <p:txBody>
          <a:bodyPr wrap="none" rtlCol="0">
            <a:spAutoFit/>
          </a:bodyPr>
          <a:lstStyle/>
          <a:p>
            <a:r>
              <a:rPr lang="zh-CN" altLang="en-US" dirty="0">
                <a:solidFill>
                  <a:schemeClr val="bg1"/>
                </a:solidFill>
                <a:latin typeface="方正姚体" panose="02010601030101010101" pitchFamily="2" charset="-122"/>
                <a:ea typeface="方正姚体" panose="02010601030101010101" pitchFamily="2" charset="-122"/>
              </a:rPr>
              <a:t>企想学院</a:t>
            </a:r>
          </a:p>
        </p:txBody>
      </p:sp>
      <p:pic>
        <p:nvPicPr>
          <p:cNvPr id="14" name="图片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260648"/>
            <a:ext cx="1651612" cy="360040"/>
          </a:xfrm>
          <a:prstGeom prst="rect">
            <a:avLst/>
          </a:prstGeom>
        </p:spPr>
      </p:pic>
    </p:spTree>
    <p:extLst>
      <p:ext uri="{BB962C8B-B14F-4D97-AF65-F5344CB8AC3E}">
        <p14:creationId xmlns:p14="http://schemas.microsoft.com/office/powerpoint/2010/main" val="217182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2D9BBF-DE35-4754-A136-361E0355C902}" type="slidenum">
              <a:rPr lang="zh-CN" altLang="en-US" smtClean="0"/>
              <a:t>‹#›</a:t>
            </a:fld>
            <a:endParaRPr lang="zh-CN" altLang="en-US"/>
          </a:p>
        </p:txBody>
      </p:sp>
    </p:spTree>
    <p:extLst>
      <p:ext uri="{BB962C8B-B14F-4D97-AF65-F5344CB8AC3E}">
        <p14:creationId xmlns:p14="http://schemas.microsoft.com/office/powerpoint/2010/main" val="196419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2D9BBF-DE35-4754-A136-361E0355C902}" type="slidenum">
              <a:rPr lang="zh-CN" altLang="en-US" smtClean="0"/>
              <a:t>‹#›</a:t>
            </a:fld>
            <a:endParaRPr lang="zh-CN" altLang="en-US"/>
          </a:p>
        </p:txBody>
      </p:sp>
    </p:spTree>
    <p:extLst>
      <p:ext uri="{BB962C8B-B14F-4D97-AF65-F5344CB8AC3E}">
        <p14:creationId xmlns:p14="http://schemas.microsoft.com/office/powerpoint/2010/main" val="44604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2D9BBF-DE35-4754-A136-361E0355C902}" type="slidenum">
              <a:rPr lang="zh-CN" altLang="en-US" smtClean="0"/>
              <a:t>‹#›</a:t>
            </a:fld>
            <a:endParaRPr lang="zh-CN" altLang="en-US"/>
          </a:p>
        </p:txBody>
      </p:sp>
    </p:spTree>
    <p:extLst>
      <p:ext uri="{BB962C8B-B14F-4D97-AF65-F5344CB8AC3E}">
        <p14:creationId xmlns:p14="http://schemas.microsoft.com/office/powerpoint/2010/main" val="132022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2D9BBF-DE35-4754-A136-361E0355C902}" type="slidenum">
              <a:rPr lang="zh-CN" altLang="en-US" smtClean="0"/>
              <a:t>‹#›</a:t>
            </a:fld>
            <a:endParaRPr lang="zh-CN" altLang="en-US"/>
          </a:p>
        </p:txBody>
      </p:sp>
    </p:spTree>
    <p:extLst>
      <p:ext uri="{BB962C8B-B14F-4D97-AF65-F5344CB8AC3E}">
        <p14:creationId xmlns:p14="http://schemas.microsoft.com/office/powerpoint/2010/main" val="44164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2D9BBF-DE35-4754-A136-361E0355C902}" type="slidenum">
              <a:rPr lang="zh-CN" altLang="en-US" smtClean="0"/>
              <a:t>‹#›</a:t>
            </a:fld>
            <a:endParaRPr lang="zh-CN" altLang="en-US"/>
          </a:p>
        </p:txBody>
      </p:sp>
    </p:spTree>
    <p:extLst>
      <p:ext uri="{BB962C8B-B14F-4D97-AF65-F5344CB8AC3E}">
        <p14:creationId xmlns:p14="http://schemas.microsoft.com/office/powerpoint/2010/main" val="252650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2D9BBF-DE35-4754-A136-361E0355C902}" type="slidenum">
              <a:rPr lang="zh-CN" altLang="en-US" smtClean="0"/>
              <a:t>‹#›</a:t>
            </a:fld>
            <a:endParaRPr lang="zh-CN" altLang="en-US"/>
          </a:p>
        </p:txBody>
      </p:sp>
    </p:spTree>
    <p:extLst>
      <p:ext uri="{BB962C8B-B14F-4D97-AF65-F5344CB8AC3E}">
        <p14:creationId xmlns:p14="http://schemas.microsoft.com/office/powerpoint/2010/main" val="76008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D9BBF-DE35-4754-A136-361E0355C902}" type="slidenum">
              <a:rPr lang="zh-CN" altLang="en-US" smtClean="0"/>
              <a:t>‹#›</a:t>
            </a:fld>
            <a:endParaRPr lang="zh-CN" altLang="en-US"/>
          </a:p>
        </p:txBody>
      </p:sp>
    </p:spTree>
    <p:extLst>
      <p:ext uri="{BB962C8B-B14F-4D97-AF65-F5344CB8AC3E}">
        <p14:creationId xmlns:p14="http://schemas.microsoft.com/office/powerpoint/2010/main" val="118276033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4400" dirty="0"/>
              <a:t>智能家居安装与控制项目化教程</a:t>
            </a:r>
            <a:endParaRPr lang="zh-CN" altLang="en-US" sz="4400" b="1" dirty="0"/>
          </a:p>
        </p:txBody>
      </p:sp>
      <p:sp>
        <p:nvSpPr>
          <p:cNvPr id="3" name="副标题 2"/>
          <p:cNvSpPr>
            <a:spLocks noGrp="1"/>
          </p:cNvSpPr>
          <p:nvPr>
            <p:ph type="subTitle" idx="1"/>
          </p:nvPr>
        </p:nvSpPr>
        <p:spPr>
          <a:xfrm>
            <a:off x="2100196" y="3220952"/>
            <a:ext cx="4931050" cy="568088"/>
          </a:xfrm>
        </p:spPr>
        <p:txBody>
          <a:bodyPr>
            <a:normAutofit/>
          </a:bodyPr>
          <a:lstStyle/>
          <a:p>
            <a:r>
              <a:rPr lang="zh-CN" altLang="en-US" dirty="0">
                <a:solidFill>
                  <a:schemeClr val="tx1">
                    <a:lumMod val="65000"/>
                    <a:lumOff val="35000"/>
                  </a:schemeClr>
                </a:solidFill>
                <a:latin typeface="Times New Roman" panose="02020603050405020304" pitchFamily="18" charset="0"/>
                <a:cs typeface="Times New Roman" panose="02020603050405020304" pitchFamily="18" charset="0"/>
              </a:rPr>
              <a:t>项目六 智能家居照明采光系统</a:t>
            </a:r>
          </a:p>
        </p:txBody>
      </p:sp>
    </p:spTree>
    <p:extLst>
      <p:ext uri="{BB962C8B-B14F-4D97-AF65-F5344CB8AC3E}">
        <p14:creationId xmlns:p14="http://schemas.microsoft.com/office/powerpoint/2010/main" val="3403079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相关知识</a:t>
            </a:r>
          </a:p>
        </p:txBody>
      </p:sp>
      <p:sp>
        <p:nvSpPr>
          <p:cNvPr id="7" name="内容占位符 6"/>
          <p:cNvSpPr>
            <a:spLocks noGrp="1"/>
          </p:cNvSpPr>
          <p:nvPr>
            <p:ph idx="1"/>
          </p:nvPr>
        </p:nvSpPr>
        <p:spPr>
          <a:xfrm>
            <a:off x="827584" y="1196752"/>
            <a:ext cx="7632848" cy="4536504"/>
          </a:xfrm>
        </p:spPr>
        <p:txBody>
          <a:bodyPr>
            <a:noAutofit/>
          </a:bodyPr>
          <a:lstStyle/>
          <a:p>
            <a:pPr marL="0" indent="457200">
              <a:buNone/>
            </a:pPr>
            <a:r>
              <a:rPr lang="zh-CN" altLang="zh-CN" dirty="0"/>
              <a:t>传统的家居照明尽管非常实用，但一键一电灯的照明方式过于机械陈旧</a:t>
            </a:r>
            <a:r>
              <a:rPr lang="zh-CN" altLang="en-US" dirty="0"/>
              <a:t>。</a:t>
            </a:r>
            <a:r>
              <a:rPr lang="zh-CN" altLang="zh-CN" dirty="0"/>
              <a:t>相比之下，智能家居的照明控制系统优势明显，可达到安全、节能、舒适、高效的目的。所谓智能照明就是根据某一区域的功能、每天不同的时间、室外光亮度或该区域的用途来自控制照明，是整个智能家居的基础部分。</a:t>
            </a:r>
          </a:p>
          <a:p>
            <a:pPr marL="0" indent="457200" algn="just">
              <a:buNone/>
            </a:pPr>
            <a:endParaRPr lang="zh-CN" altLang="en-US" dirty="0"/>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10</a:t>
            </a:fld>
            <a:endParaRPr lang="en-US" altLang="zh-CN"/>
          </a:p>
        </p:txBody>
      </p:sp>
      <p:sp>
        <p:nvSpPr>
          <p:cNvPr id="10" name="副标题 2"/>
          <p:cNvSpPr txBox="1">
            <a:spLocks/>
          </p:cNvSpPr>
          <p:nvPr/>
        </p:nvSpPr>
        <p:spPr>
          <a:xfrm>
            <a:off x="179512" y="720505"/>
            <a:ext cx="493105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t>照明采光系统</a:t>
            </a:r>
            <a:r>
              <a:rPr lang="zh-CN" altLang="zh-CN" dirty="0"/>
              <a:t>的应用范围</a:t>
            </a:r>
            <a:endParaRPr lang="zh-CN" altLang="en-US" dirty="0"/>
          </a:p>
        </p:txBody>
      </p:sp>
    </p:spTree>
    <p:extLst>
      <p:ext uri="{BB962C8B-B14F-4D97-AF65-F5344CB8AC3E}">
        <p14:creationId xmlns:p14="http://schemas.microsoft.com/office/powerpoint/2010/main" val="86025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a:xfrm>
            <a:off x="1691680" y="2924944"/>
            <a:ext cx="6431630" cy="647700"/>
          </a:xfrm>
        </p:spPr>
        <p:txBody>
          <a:bodyPr/>
          <a:lstStyle/>
          <a:p>
            <a:r>
              <a:rPr lang="zh-CN" altLang="en-US" dirty="0"/>
              <a:t>相关知识</a:t>
            </a:r>
            <a:endParaRPr lang="en-US" altLang="zh-CN" dirty="0"/>
          </a:p>
          <a:p>
            <a:pPr marL="800100" lvl="1" indent="-457200">
              <a:buFont typeface="Wingdings" panose="05000000000000000000" pitchFamily="2" charset="2"/>
              <a:buChar char="l"/>
            </a:pPr>
            <a:r>
              <a:rPr lang="zh-CN" altLang="en-US" sz="2400" dirty="0">
                <a:solidFill>
                  <a:srgbClr val="DB5A33"/>
                </a:solidFill>
              </a:rPr>
              <a:t>照明采光系统</a:t>
            </a:r>
            <a:r>
              <a:rPr lang="zh-CN" altLang="zh-CN" sz="2400" dirty="0">
                <a:solidFill>
                  <a:srgbClr val="DB5A33"/>
                </a:solidFill>
              </a:rPr>
              <a:t>的优点</a:t>
            </a:r>
            <a:endParaRPr lang="en-US" altLang="zh-CN" sz="2400" dirty="0">
              <a:solidFill>
                <a:srgbClr val="DB5A33"/>
              </a:solidFill>
            </a:endParaRPr>
          </a:p>
          <a:p>
            <a:pPr marL="0" indent="0">
              <a:buNone/>
            </a:pPr>
            <a:r>
              <a:rPr lang="zh-CN" altLang="en-US" dirty="0"/>
              <a:t> </a:t>
            </a:r>
            <a:endParaRPr lang="en-US" altLang="zh-CN" dirty="0"/>
          </a:p>
        </p:txBody>
      </p:sp>
      <p:sp>
        <p:nvSpPr>
          <p:cNvPr id="18" name="灯片编号占位符 17"/>
          <p:cNvSpPr>
            <a:spLocks noGrp="1"/>
          </p:cNvSpPr>
          <p:nvPr>
            <p:ph type="sldNum" sz="quarter" idx="16"/>
          </p:nvPr>
        </p:nvSpPr>
        <p:spPr/>
        <p:txBody>
          <a:bodyPr/>
          <a:lstStyle/>
          <a:p>
            <a:fld id="{D42D9BBF-DE35-4754-A136-361E0355C902}" type="slidenum">
              <a:rPr lang="zh-CN" altLang="en-US" smtClean="0"/>
              <a:pPr/>
              <a:t>11</a:t>
            </a:fld>
            <a:endParaRPr lang="zh-CN" altLang="en-US"/>
          </a:p>
        </p:txBody>
      </p:sp>
    </p:spTree>
    <p:extLst>
      <p:ext uri="{BB962C8B-B14F-4D97-AF65-F5344CB8AC3E}">
        <p14:creationId xmlns:p14="http://schemas.microsoft.com/office/powerpoint/2010/main" val="393639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相关知识</a:t>
            </a:r>
          </a:p>
        </p:txBody>
      </p:sp>
      <p:sp>
        <p:nvSpPr>
          <p:cNvPr id="7" name="内容占位符 6"/>
          <p:cNvSpPr>
            <a:spLocks noGrp="1"/>
          </p:cNvSpPr>
          <p:nvPr>
            <p:ph idx="1"/>
          </p:nvPr>
        </p:nvSpPr>
        <p:spPr>
          <a:xfrm>
            <a:off x="827584" y="1196752"/>
            <a:ext cx="7632848" cy="4536504"/>
          </a:xfrm>
        </p:spPr>
        <p:txBody>
          <a:bodyPr>
            <a:noAutofit/>
          </a:bodyPr>
          <a:lstStyle/>
          <a:p>
            <a:pPr marL="0" indent="0">
              <a:buNone/>
            </a:pPr>
            <a:r>
              <a:rPr lang="zh-CN" altLang="en-US" dirty="0"/>
              <a:t>照明采光系统的优点体现在了以下几点控制中，分别是：</a:t>
            </a:r>
            <a:endParaRPr lang="en-US" altLang="zh-CN" dirty="0"/>
          </a:p>
          <a:p>
            <a:pPr marL="457200" indent="-457200">
              <a:buFont typeface="+mj-lt"/>
              <a:buAutoNum type="arabicPeriod"/>
            </a:pPr>
            <a:r>
              <a:rPr lang="zh-CN" altLang="zh-CN" dirty="0"/>
              <a:t>灯光调节</a:t>
            </a:r>
          </a:p>
          <a:p>
            <a:pPr marL="457200" indent="-457200">
              <a:buFont typeface="+mj-lt"/>
              <a:buAutoNum type="arabicPeriod"/>
            </a:pPr>
            <a:r>
              <a:rPr lang="zh-CN" altLang="zh-CN" dirty="0"/>
              <a:t>智能调光</a:t>
            </a:r>
          </a:p>
          <a:p>
            <a:pPr marL="457200" indent="-457200">
              <a:buFont typeface="+mj-lt"/>
              <a:buAutoNum type="arabicPeriod"/>
            </a:pPr>
            <a:r>
              <a:rPr lang="zh-CN" altLang="zh-CN" dirty="0"/>
              <a:t>延时控制</a:t>
            </a:r>
          </a:p>
          <a:p>
            <a:pPr marL="457200" indent="-457200">
              <a:buFont typeface="+mj-lt"/>
              <a:buAutoNum type="arabicPeriod"/>
            </a:pPr>
            <a:r>
              <a:rPr lang="zh-CN" altLang="zh-CN" dirty="0"/>
              <a:t>控制自如</a:t>
            </a:r>
          </a:p>
          <a:p>
            <a:pPr marL="457200" indent="-457200">
              <a:buFont typeface="+mj-lt"/>
              <a:buAutoNum type="arabicPeriod"/>
            </a:pPr>
            <a:r>
              <a:rPr lang="zh-CN" altLang="zh-CN" dirty="0"/>
              <a:t>全开全关</a:t>
            </a:r>
          </a:p>
          <a:p>
            <a:pPr marL="457200" indent="-457200">
              <a:buFont typeface="+mj-lt"/>
              <a:buAutoNum type="arabicPeriod"/>
            </a:pPr>
            <a:r>
              <a:rPr lang="zh-CN" altLang="zh-CN" dirty="0"/>
              <a:t>场景设置</a:t>
            </a:r>
          </a:p>
          <a:p>
            <a:pPr marL="0" indent="0" algn="just">
              <a:buNone/>
            </a:pPr>
            <a:endParaRPr lang="en-US" altLang="zh-CN" dirty="0">
              <a:latin typeface="Times New Roman" panose="02020603050405020304" pitchFamily="18" charset="0"/>
              <a:cs typeface="Times New Roman" panose="02020603050405020304" pitchFamily="18" charset="0"/>
            </a:endParaRPr>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12</a:t>
            </a:fld>
            <a:endParaRPr lang="en-US" altLang="zh-CN"/>
          </a:p>
        </p:txBody>
      </p:sp>
      <p:sp>
        <p:nvSpPr>
          <p:cNvPr id="10" name="副标题 2"/>
          <p:cNvSpPr txBox="1">
            <a:spLocks/>
          </p:cNvSpPr>
          <p:nvPr/>
        </p:nvSpPr>
        <p:spPr>
          <a:xfrm>
            <a:off x="179512" y="720505"/>
            <a:ext cx="493105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t>照明采光系统</a:t>
            </a:r>
            <a:r>
              <a:rPr lang="zh-CN" altLang="zh-CN" dirty="0"/>
              <a:t>的优点</a:t>
            </a:r>
            <a:endParaRPr lang="en-US" altLang="zh-CN" dirty="0"/>
          </a:p>
          <a:p>
            <a:endParaRPr lang="zh-CN" altLang="en-US" dirty="0"/>
          </a:p>
        </p:txBody>
      </p:sp>
    </p:spTree>
    <p:extLst>
      <p:ext uri="{BB962C8B-B14F-4D97-AF65-F5344CB8AC3E}">
        <p14:creationId xmlns:p14="http://schemas.microsoft.com/office/powerpoint/2010/main" val="80670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a:xfrm>
            <a:off x="1691680" y="2924944"/>
            <a:ext cx="6431630" cy="647700"/>
          </a:xfrm>
        </p:spPr>
        <p:txBody>
          <a:bodyPr/>
          <a:lstStyle/>
          <a:p>
            <a:r>
              <a:rPr lang="zh-CN" altLang="en-US" dirty="0"/>
              <a:t>项目实施</a:t>
            </a:r>
            <a:endParaRPr lang="en-US" altLang="zh-CN" dirty="0"/>
          </a:p>
          <a:p>
            <a:pPr marL="800100" lvl="1" indent="-457200">
              <a:buFont typeface="Wingdings" panose="05000000000000000000" pitchFamily="2" charset="2"/>
              <a:buChar char="l"/>
            </a:pPr>
            <a:r>
              <a:rPr lang="zh-CN" altLang="zh-CN" sz="2400" dirty="0">
                <a:solidFill>
                  <a:srgbClr val="DB5A33"/>
                </a:solidFill>
              </a:rPr>
              <a:t>学习</a:t>
            </a:r>
            <a:r>
              <a:rPr lang="en-US" altLang="zh-CN" sz="2400" dirty="0">
                <a:solidFill>
                  <a:srgbClr val="DB5A33"/>
                </a:solidFill>
              </a:rPr>
              <a:t>“</a:t>
            </a:r>
            <a:r>
              <a:rPr lang="zh-CN" altLang="zh-CN" sz="2400" dirty="0">
                <a:solidFill>
                  <a:srgbClr val="DB5A33"/>
                </a:solidFill>
              </a:rPr>
              <a:t>上海企想</a:t>
            </a:r>
            <a:r>
              <a:rPr lang="en-US" altLang="zh-CN" sz="2400" dirty="0">
                <a:solidFill>
                  <a:srgbClr val="DB5A33"/>
                </a:solidFill>
              </a:rPr>
              <a:t>”</a:t>
            </a:r>
            <a:r>
              <a:rPr lang="zh-CN" altLang="zh-CN" sz="2400" dirty="0">
                <a:solidFill>
                  <a:srgbClr val="DB5A33"/>
                </a:solidFill>
              </a:rPr>
              <a:t>智能家居体验间</a:t>
            </a:r>
            <a:r>
              <a:rPr lang="zh-CN" altLang="en-US" sz="2400" dirty="0">
                <a:solidFill>
                  <a:srgbClr val="DB5A33"/>
                </a:solidFill>
              </a:rPr>
              <a:t>照明采光系统</a:t>
            </a:r>
            <a:r>
              <a:rPr lang="zh-CN" altLang="zh-CN" sz="2400" dirty="0">
                <a:solidFill>
                  <a:srgbClr val="DB5A33"/>
                </a:solidFill>
              </a:rPr>
              <a:t>结构</a:t>
            </a:r>
          </a:p>
          <a:p>
            <a:pPr marL="800100" lvl="1" indent="-457200">
              <a:buFont typeface="Wingdings" panose="05000000000000000000" pitchFamily="2" charset="2"/>
              <a:buChar char="l"/>
            </a:pPr>
            <a:endParaRPr lang="en-US" altLang="zh-CN" dirty="0">
              <a:solidFill>
                <a:srgbClr val="DB5A33"/>
              </a:solidFill>
            </a:endParaRPr>
          </a:p>
        </p:txBody>
      </p:sp>
      <p:sp>
        <p:nvSpPr>
          <p:cNvPr id="18" name="灯片编号占位符 17"/>
          <p:cNvSpPr>
            <a:spLocks noGrp="1"/>
          </p:cNvSpPr>
          <p:nvPr>
            <p:ph type="sldNum" sz="quarter" idx="16"/>
          </p:nvPr>
        </p:nvSpPr>
        <p:spPr/>
        <p:txBody>
          <a:bodyPr/>
          <a:lstStyle/>
          <a:p>
            <a:fld id="{D42D9BBF-DE35-4754-A136-361E0355C902}" type="slidenum">
              <a:rPr lang="zh-CN" altLang="en-US" smtClean="0"/>
              <a:pPr/>
              <a:t>13</a:t>
            </a:fld>
            <a:endParaRPr lang="zh-CN" altLang="en-US"/>
          </a:p>
        </p:txBody>
      </p:sp>
    </p:spTree>
    <p:extLst>
      <p:ext uri="{BB962C8B-B14F-4D97-AF65-F5344CB8AC3E}">
        <p14:creationId xmlns:p14="http://schemas.microsoft.com/office/powerpoint/2010/main" val="84337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项目实施</a:t>
            </a:r>
          </a:p>
        </p:txBody>
      </p:sp>
      <p:sp>
        <p:nvSpPr>
          <p:cNvPr id="7" name="内容占位符 6"/>
          <p:cNvSpPr>
            <a:spLocks noGrp="1"/>
          </p:cNvSpPr>
          <p:nvPr>
            <p:ph idx="1"/>
          </p:nvPr>
        </p:nvSpPr>
        <p:spPr>
          <a:xfrm>
            <a:off x="827584" y="1196752"/>
            <a:ext cx="7632848" cy="4536504"/>
          </a:xfrm>
        </p:spPr>
        <p:txBody>
          <a:bodyPr>
            <a:noAutofit/>
          </a:bodyPr>
          <a:lstStyle/>
          <a:p>
            <a:r>
              <a:rPr lang="zh-CN" altLang="en-US" dirty="0"/>
              <a:t>照明采光系统结构图</a:t>
            </a:r>
            <a:endParaRPr lang="en-US" altLang="zh-CN" dirty="0"/>
          </a:p>
          <a:p>
            <a:pPr marL="0" indent="0">
              <a:buNone/>
            </a:pPr>
            <a:r>
              <a:rPr lang="zh-CN" altLang="zh-CN" dirty="0"/>
              <a:t>就以上海企想智能家居照明采光系统为例，了解一下照明采光在系统中使用过程。</a:t>
            </a:r>
          </a:p>
          <a:p>
            <a:pPr lvl="0"/>
            <a:endParaRPr lang="en-US" altLang="zh-CN" dirty="0"/>
          </a:p>
          <a:p>
            <a:pPr marL="0" lv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zh-CN" altLang="zh-CN" dirty="0"/>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14</a:t>
            </a:fld>
            <a:endParaRPr lang="en-US" altLang="zh-CN"/>
          </a:p>
        </p:txBody>
      </p:sp>
      <p:sp>
        <p:nvSpPr>
          <p:cNvPr id="5" name="副标题 2"/>
          <p:cNvSpPr txBox="1">
            <a:spLocks/>
          </p:cNvSpPr>
          <p:nvPr/>
        </p:nvSpPr>
        <p:spPr>
          <a:xfrm>
            <a:off x="179512" y="720505"/>
            <a:ext cx="720080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zh-CN" dirty="0"/>
              <a:t>学习</a:t>
            </a:r>
            <a:r>
              <a:rPr lang="en-US" altLang="zh-CN" dirty="0"/>
              <a:t>“</a:t>
            </a:r>
            <a:r>
              <a:rPr lang="zh-CN" altLang="zh-CN" dirty="0"/>
              <a:t>上海企想</a:t>
            </a:r>
            <a:r>
              <a:rPr lang="en-US" altLang="zh-CN" dirty="0"/>
              <a:t>”</a:t>
            </a:r>
            <a:r>
              <a:rPr lang="zh-CN" altLang="zh-CN" dirty="0"/>
              <a:t>智能家居体验间</a:t>
            </a:r>
            <a:r>
              <a:rPr lang="zh-CN" altLang="en-US" dirty="0"/>
              <a:t>照明采光系统</a:t>
            </a:r>
            <a:r>
              <a:rPr lang="zh-CN" altLang="zh-CN" dirty="0"/>
              <a:t>结构</a:t>
            </a:r>
          </a:p>
        </p:txBody>
      </p:sp>
      <p:pic>
        <p:nvPicPr>
          <p:cNvPr id="8" name="图片 7"/>
          <p:cNvPicPr/>
          <p:nvPr/>
        </p:nvPicPr>
        <p:blipFill>
          <a:blip r:embed="rId2"/>
          <a:stretch>
            <a:fillRect/>
          </a:stretch>
        </p:blipFill>
        <p:spPr>
          <a:xfrm>
            <a:off x="1907704" y="2708920"/>
            <a:ext cx="5699110" cy="3888432"/>
          </a:xfrm>
          <a:prstGeom prst="rect">
            <a:avLst/>
          </a:prstGeom>
        </p:spPr>
      </p:pic>
    </p:spTree>
    <p:extLst>
      <p:ext uri="{BB962C8B-B14F-4D97-AF65-F5344CB8AC3E}">
        <p14:creationId xmlns:p14="http://schemas.microsoft.com/office/powerpoint/2010/main" val="148294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项目实施</a:t>
            </a:r>
          </a:p>
        </p:txBody>
      </p:sp>
      <p:sp>
        <p:nvSpPr>
          <p:cNvPr id="7" name="内容占位符 6"/>
          <p:cNvSpPr>
            <a:spLocks noGrp="1"/>
          </p:cNvSpPr>
          <p:nvPr>
            <p:ph idx="1"/>
          </p:nvPr>
        </p:nvSpPr>
        <p:spPr>
          <a:xfrm>
            <a:off x="827584" y="1196752"/>
            <a:ext cx="7632848" cy="4536504"/>
          </a:xfrm>
        </p:spPr>
        <p:txBody>
          <a:bodyPr>
            <a:noAutofit/>
          </a:bodyPr>
          <a:lstStyle/>
          <a:p>
            <a:r>
              <a:rPr lang="zh-CN" altLang="zh-CN" dirty="0"/>
              <a:t>控制流程：客户通过操作客户端来发出控制命令，服务器接收到控制命令后会将其转发给智能网关，在智能网关中会对控制命令进行识别，若匹配，则会下发至网关中的协调器，再由协调器下发给执行器节点，最后执行器执行相应的动作。</a:t>
            </a:r>
            <a:endParaRPr lang="en-US" altLang="zh-CN" dirty="0"/>
          </a:p>
          <a:p>
            <a:endParaRPr lang="en-US" altLang="zh-CN" dirty="0"/>
          </a:p>
          <a:p>
            <a:r>
              <a:rPr lang="zh-CN" altLang="en-US" dirty="0"/>
              <a:t>监测流程</a:t>
            </a:r>
            <a:r>
              <a:rPr lang="zh-CN" altLang="zh-CN" dirty="0"/>
              <a:t>：当传感器收到监测数据后，传感器会将数据通过</a:t>
            </a:r>
            <a:r>
              <a:rPr lang="en-US" altLang="zh-CN" dirty="0"/>
              <a:t>ZigBee</a:t>
            </a:r>
            <a:r>
              <a:rPr lang="zh-CN" altLang="zh-CN" dirty="0"/>
              <a:t>的传输方式传输到智能网关中的协调器，然后再由智能网关打包数据，转发给服务器。服务器收数据后进行解析与计算，将最终的数据给到手机客户端，呈现在客户面前。</a:t>
            </a:r>
          </a:p>
          <a:p>
            <a:endParaRPr lang="en-US" altLang="zh-CN" dirty="0"/>
          </a:p>
          <a:p>
            <a:pPr marL="0" indent="0">
              <a:buNone/>
            </a:pPr>
            <a:endParaRPr lang="zh-CN" altLang="zh-CN" dirty="0"/>
          </a:p>
          <a:p>
            <a:pPr marL="0" lv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zh-CN" altLang="zh-CN" dirty="0"/>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15</a:t>
            </a:fld>
            <a:endParaRPr lang="en-US" altLang="zh-CN"/>
          </a:p>
        </p:txBody>
      </p:sp>
      <p:sp>
        <p:nvSpPr>
          <p:cNvPr id="5" name="副标题 2"/>
          <p:cNvSpPr txBox="1">
            <a:spLocks/>
          </p:cNvSpPr>
          <p:nvPr/>
        </p:nvSpPr>
        <p:spPr>
          <a:xfrm>
            <a:off x="179512" y="720505"/>
            <a:ext cx="720080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zh-CN" dirty="0"/>
              <a:t>学习</a:t>
            </a:r>
            <a:r>
              <a:rPr lang="en-US" altLang="zh-CN" dirty="0"/>
              <a:t>“</a:t>
            </a:r>
            <a:r>
              <a:rPr lang="zh-CN" altLang="zh-CN" dirty="0"/>
              <a:t>上海企想</a:t>
            </a:r>
            <a:r>
              <a:rPr lang="en-US" altLang="zh-CN" dirty="0"/>
              <a:t>”</a:t>
            </a:r>
            <a:r>
              <a:rPr lang="zh-CN" altLang="zh-CN" dirty="0"/>
              <a:t>智能家居体验间</a:t>
            </a:r>
            <a:r>
              <a:rPr lang="zh-CN" altLang="en-US" dirty="0"/>
              <a:t>照明采光系统</a:t>
            </a:r>
            <a:r>
              <a:rPr lang="zh-CN" altLang="zh-CN" dirty="0"/>
              <a:t>结构</a:t>
            </a:r>
          </a:p>
        </p:txBody>
      </p:sp>
      <p:pic>
        <p:nvPicPr>
          <p:cNvPr id="3" name="图片 2"/>
          <p:cNvPicPr>
            <a:picLocks noChangeAspect="1"/>
          </p:cNvPicPr>
          <p:nvPr/>
        </p:nvPicPr>
        <p:blipFill>
          <a:blip r:embed="rId2"/>
          <a:stretch>
            <a:fillRect/>
          </a:stretch>
        </p:blipFill>
        <p:spPr>
          <a:xfrm>
            <a:off x="2152650" y="3128962"/>
            <a:ext cx="4838700" cy="600075"/>
          </a:xfrm>
          <a:prstGeom prst="rect">
            <a:avLst/>
          </a:prstGeom>
        </p:spPr>
      </p:pic>
      <p:pic>
        <p:nvPicPr>
          <p:cNvPr id="4" name="图片 3"/>
          <p:cNvPicPr>
            <a:picLocks noChangeAspect="1"/>
          </p:cNvPicPr>
          <p:nvPr/>
        </p:nvPicPr>
        <p:blipFill>
          <a:blip r:embed="rId3"/>
          <a:stretch>
            <a:fillRect/>
          </a:stretch>
        </p:blipFill>
        <p:spPr>
          <a:xfrm>
            <a:off x="2167660" y="5541030"/>
            <a:ext cx="4838700" cy="647700"/>
          </a:xfrm>
          <a:prstGeom prst="rect">
            <a:avLst/>
          </a:prstGeom>
        </p:spPr>
      </p:pic>
    </p:spTree>
    <p:extLst>
      <p:ext uri="{BB962C8B-B14F-4D97-AF65-F5344CB8AC3E}">
        <p14:creationId xmlns:p14="http://schemas.microsoft.com/office/powerpoint/2010/main" val="288662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a:xfrm>
            <a:off x="1691680" y="2924944"/>
            <a:ext cx="7452320" cy="648072"/>
          </a:xfrm>
        </p:spPr>
        <p:txBody>
          <a:bodyPr/>
          <a:lstStyle/>
          <a:p>
            <a:r>
              <a:rPr lang="zh-CN" altLang="en-US" dirty="0"/>
              <a:t>项目实施</a:t>
            </a:r>
            <a:endParaRPr lang="en-US" altLang="zh-CN" dirty="0"/>
          </a:p>
          <a:p>
            <a:pPr marL="800100" lvl="1" indent="-457200">
              <a:buFont typeface="Wingdings" panose="05000000000000000000" pitchFamily="2" charset="2"/>
              <a:buChar char="l"/>
            </a:pPr>
            <a:r>
              <a:rPr lang="zh-CN" altLang="zh-CN" sz="2400" dirty="0">
                <a:solidFill>
                  <a:srgbClr val="DB5A33"/>
                </a:solidFill>
              </a:rPr>
              <a:t>掌握</a:t>
            </a:r>
            <a:r>
              <a:rPr lang="zh-CN" altLang="en-US" sz="2400" dirty="0">
                <a:solidFill>
                  <a:srgbClr val="DB5A33"/>
                </a:solidFill>
              </a:rPr>
              <a:t>光照度传感器</a:t>
            </a:r>
            <a:r>
              <a:rPr lang="zh-CN" altLang="zh-CN" sz="2400" dirty="0">
                <a:solidFill>
                  <a:srgbClr val="DB5A33"/>
                </a:solidFill>
              </a:rPr>
              <a:t>的相关原理及安装过程</a:t>
            </a:r>
            <a:endParaRPr lang="en-US" altLang="zh-CN" sz="2400" dirty="0">
              <a:solidFill>
                <a:srgbClr val="DB5A33"/>
              </a:solidFill>
            </a:endParaRPr>
          </a:p>
        </p:txBody>
      </p:sp>
      <p:sp>
        <p:nvSpPr>
          <p:cNvPr id="18" name="灯片编号占位符 17"/>
          <p:cNvSpPr>
            <a:spLocks noGrp="1"/>
          </p:cNvSpPr>
          <p:nvPr>
            <p:ph type="sldNum" sz="quarter" idx="16"/>
          </p:nvPr>
        </p:nvSpPr>
        <p:spPr/>
        <p:txBody>
          <a:bodyPr/>
          <a:lstStyle/>
          <a:p>
            <a:fld id="{D42D9BBF-DE35-4754-A136-361E0355C902}" type="slidenum">
              <a:rPr lang="zh-CN" altLang="en-US" smtClean="0"/>
              <a:pPr/>
              <a:t>16</a:t>
            </a:fld>
            <a:endParaRPr lang="zh-CN" altLang="en-US"/>
          </a:p>
        </p:txBody>
      </p:sp>
    </p:spTree>
    <p:extLst>
      <p:ext uri="{BB962C8B-B14F-4D97-AF65-F5344CB8AC3E}">
        <p14:creationId xmlns:p14="http://schemas.microsoft.com/office/powerpoint/2010/main" val="354258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项目实施</a:t>
            </a:r>
          </a:p>
        </p:txBody>
      </p:sp>
      <p:sp>
        <p:nvSpPr>
          <p:cNvPr id="7" name="内容占位符 6"/>
          <p:cNvSpPr>
            <a:spLocks noGrp="1"/>
          </p:cNvSpPr>
          <p:nvPr>
            <p:ph idx="1"/>
          </p:nvPr>
        </p:nvSpPr>
        <p:spPr>
          <a:xfrm>
            <a:off x="827584" y="1196752"/>
            <a:ext cx="7632848" cy="4536504"/>
          </a:xfrm>
        </p:spPr>
        <p:txBody>
          <a:bodyPr>
            <a:noAutofit/>
          </a:bodyPr>
          <a:lstStyle/>
          <a:p>
            <a:pPr lvl="0"/>
            <a:r>
              <a:rPr lang="zh-CN" altLang="en-US" dirty="0"/>
              <a:t>光照度传感器原理</a:t>
            </a:r>
            <a:endParaRPr lang="en-US" altLang="zh-CN" dirty="0"/>
          </a:p>
          <a:p>
            <a:pPr marL="0" indent="457200">
              <a:buNone/>
            </a:pPr>
            <a:r>
              <a:rPr lang="zh-CN" altLang="en-US" dirty="0"/>
              <a:t>光照度传感器采用热点效应原理，这种传感器最主要是使用了对弱光性有较高反应的探测部件，这些感应原件其实就像相机的感光矩阵一样，内部有绕线电镀式多接点热电堆，其表面涂有高吸收率的黑色涂层，热接点在感应面上，而冷结点则位于机体内，冷热接点产生温差电势。</a:t>
            </a:r>
            <a:endParaRPr lang="en-US" altLang="zh-CN" dirty="0"/>
          </a:p>
          <a:p>
            <a:pPr marL="0" indent="0">
              <a:buNone/>
            </a:pPr>
            <a:endParaRPr lang="en-US" altLang="zh-CN" dirty="0"/>
          </a:p>
          <a:p>
            <a:pPr marL="0" indent="0">
              <a:buNone/>
            </a:pPr>
            <a:endParaRPr lang="zh-CN" altLang="zh-CN" dirty="0"/>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17</a:t>
            </a:fld>
            <a:endParaRPr lang="en-US" altLang="zh-CN"/>
          </a:p>
        </p:txBody>
      </p:sp>
      <p:sp>
        <p:nvSpPr>
          <p:cNvPr id="5" name="副标题 2"/>
          <p:cNvSpPr txBox="1">
            <a:spLocks/>
          </p:cNvSpPr>
          <p:nvPr/>
        </p:nvSpPr>
        <p:spPr>
          <a:xfrm>
            <a:off x="179512" y="720505"/>
            <a:ext cx="720080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zh-CN" dirty="0"/>
              <a:t>掌握</a:t>
            </a:r>
            <a:r>
              <a:rPr lang="zh-CN" altLang="en-US" dirty="0"/>
              <a:t>光照度传感器</a:t>
            </a:r>
            <a:r>
              <a:rPr lang="zh-CN" altLang="zh-CN" dirty="0"/>
              <a:t>的相关原理及安装过程</a:t>
            </a:r>
            <a:endParaRPr lang="zh-CN" altLang="en-US" dirty="0"/>
          </a:p>
        </p:txBody>
      </p:sp>
    </p:spTree>
    <p:extLst>
      <p:ext uri="{BB962C8B-B14F-4D97-AF65-F5344CB8AC3E}">
        <p14:creationId xmlns:p14="http://schemas.microsoft.com/office/powerpoint/2010/main" val="386646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项目实施</a:t>
            </a:r>
          </a:p>
        </p:txBody>
      </p:sp>
      <p:sp>
        <p:nvSpPr>
          <p:cNvPr id="7" name="内容占位符 6"/>
          <p:cNvSpPr>
            <a:spLocks noGrp="1"/>
          </p:cNvSpPr>
          <p:nvPr>
            <p:ph idx="1"/>
          </p:nvPr>
        </p:nvSpPr>
        <p:spPr>
          <a:xfrm>
            <a:off x="827584" y="1196752"/>
            <a:ext cx="7632848" cy="4536504"/>
          </a:xfrm>
        </p:spPr>
        <p:txBody>
          <a:bodyPr>
            <a:noAutofit/>
          </a:bodyPr>
          <a:lstStyle/>
          <a:p>
            <a:pPr lvl="0"/>
            <a:r>
              <a:rPr lang="zh-CN" altLang="en-US" dirty="0"/>
              <a:t>光照度传感器分类</a:t>
            </a:r>
            <a:endParaRPr lang="en-US" altLang="zh-CN" dirty="0"/>
          </a:p>
          <a:p>
            <a:pPr marL="0" indent="457200">
              <a:buNone/>
            </a:pPr>
            <a:r>
              <a:rPr lang="zh-CN" altLang="zh-CN" dirty="0"/>
              <a:t>光照度传感器的种类有：光电式光照度传感器和光敏电阻光照度传感器。</a:t>
            </a:r>
            <a:endParaRPr lang="en-US" altLang="zh-CN" dirty="0"/>
          </a:p>
          <a:p>
            <a:pPr marL="0" indent="0">
              <a:buNone/>
            </a:pPr>
            <a:r>
              <a:rPr lang="en-US" altLang="zh-CN" dirty="0"/>
              <a:t>1. </a:t>
            </a:r>
            <a:r>
              <a:rPr lang="zh-CN" altLang="zh-CN" dirty="0"/>
              <a:t>光电式光照度传感器</a:t>
            </a:r>
            <a:r>
              <a:rPr lang="zh-CN" altLang="en-US" dirty="0"/>
              <a:t>：</a:t>
            </a:r>
            <a:r>
              <a:rPr lang="zh-CN" altLang="zh-CN" dirty="0"/>
              <a:t>光电式光照度传感器是将被测量的变化转换成光信号的变化，然后借助光电元件进一步将光信号转化成电信号。它一般由光源、光学通路和光元件三部分组成。</a:t>
            </a:r>
            <a:endParaRPr lang="en-US" altLang="zh-CN" dirty="0"/>
          </a:p>
          <a:p>
            <a:pPr marL="0" indent="0">
              <a:buNone/>
            </a:pPr>
            <a:endParaRPr lang="zh-CN" altLang="zh-CN" dirty="0"/>
          </a:p>
          <a:p>
            <a:pPr marL="0" indent="0">
              <a:buNone/>
            </a:pPr>
            <a:r>
              <a:rPr lang="en-US" altLang="zh-CN" dirty="0"/>
              <a:t>2. </a:t>
            </a:r>
            <a:r>
              <a:rPr lang="zh-CN" altLang="zh-CN" dirty="0"/>
              <a:t>光敏电阻光照度传感器</a:t>
            </a:r>
            <a:r>
              <a:rPr lang="zh-CN" altLang="en-US" dirty="0"/>
              <a:t>：光敏电阻又称光导管，是一种均质半导体光电器件。无光照射时：光敏电阻呈现高阻状态，称暗阻，一般在兆欧级。有光照射时：光敏电阻呈现低阻状态，称亮阻，一般在几千欧以下。</a:t>
            </a:r>
            <a:endParaRPr lang="zh-CN" altLang="zh-CN" dirty="0"/>
          </a:p>
          <a:p>
            <a:pPr marL="0" indent="0">
              <a:buNone/>
            </a:pPr>
            <a:endParaRPr lang="zh-CN" altLang="zh-CN" dirty="0"/>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18</a:t>
            </a:fld>
            <a:endParaRPr lang="en-US" altLang="zh-CN"/>
          </a:p>
        </p:txBody>
      </p:sp>
      <p:sp>
        <p:nvSpPr>
          <p:cNvPr id="5" name="副标题 2"/>
          <p:cNvSpPr txBox="1">
            <a:spLocks/>
          </p:cNvSpPr>
          <p:nvPr/>
        </p:nvSpPr>
        <p:spPr>
          <a:xfrm>
            <a:off x="179512" y="720505"/>
            <a:ext cx="720080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zh-CN" dirty="0"/>
              <a:t>掌握</a:t>
            </a:r>
            <a:r>
              <a:rPr lang="zh-CN" altLang="en-US" dirty="0"/>
              <a:t>光照度传感器</a:t>
            </a:r>
            <a:r>
              <a:rPr lang="zh-CN" altLang="zh-CN" dirty="0"/>
              <a:t>的相关原理及安装过程</a:t>
            </a:r>
            <a:endParaRPr lang="zh-CN" altLang="en-US" dirty="0"/>
          </a:p>
        </p:txBody>
      </p:sp>
    </p:spTree>
    <p:extLst>
      <p:ext uri="{BB962C8B-B14F-4D97-AF65-F5344CB8AC3E}">
        <p14:creationId xmlns:p14="http://schemas.microsoft.com/office/powerpoint/2010/main" val="168349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项目实施</a:t>
            </a:r>
          </a:p>
        </p:txBody>
      </p:sp>
      <p:sp>
        <p:nvSpPr>
          <p:cNvPr id="7" name="内容占位符 6"/>
          <p:cNvSpPr>
            <a:spLocks noGrp="1"/>
          </p:cNvSpPr>
          <p:nvPr>
            <p:ph idx="1"/>
          </p:nvPr>
        </p:nvSpPr>
        <p:spPr>
          <a:xfrm>
            <a:off x="827584" y="1196752"/>
            <a:ext cx="7632848" cy="4536504"/>
          </a:xfrm>
        </p:spPr>
        <p:txBody>
          <a:bodyPr>
            <a:noAutofit/>
          </a:bodyPr>
          <a:lstStyle/>
          <a:p>
            <a:pPr lvl="0"/>
            <a:r>
              <a:rPr lang="zh-CN" altLang="en-US" dirty="0">
                <a:latin typeface="Times New Roman" panose="02020603050405020304" pitchFamily="18" charset="0"/>
                <a:cs typeface="Times New Roman" panose="02020603050405020304" pitchFamily="18" charset="0"/>
              </a:rPr>
              <a:t>光照度传感器安装</a:t>
            </a:r>
            <a:endParaRPr lang="en-US" altLang="zh-CN" dirty="0">
              <a:latin typeface="Times New Roman" panose="02020603050405020304" pitchFamily="18" charset="0"/>
              <a:cs typeface="Times New Roman" panose="02020603050405020304" pitchFamily="18" charset="0"/>
            </a:endParaRPr>
          </a:p>
          <a:p>
            <a:pPr marL="0" indent="0">
              <a:buNone/>
            </a:pPr>
            <a:r>
              <a:rPr lang="zh-CN" altLang="zh-CN" dirty="0">
                <a:latin typeface="Times New Roman" panose="02020603050405020304" pitchFamily="18" charset="0"/>
                <a:cs typeface="Times New Roman" panose="02020603050405020304" pitchFamily="18" charset="0"/>
              </a:rPr>
              <a:t>介绍一下要用到的设备</a:t>
            </a:r>
            <a:r>
              <a:rPr lang="zh-CN" altLang="en-US" dirty="0">
                <a:latin typeface="Times New Roman" panose="02020603050405020304" pitchFamily="18" charset="0"/>
                <a:cs typeface="Times New Roman" panose="02020603050405020304" pitchFamily="18" charset="0"/>
              </a:rPr>
              <a:t>有</a:t>
            </a:r>
            <a:r>
              <a:rPr lang="zh-CN" altLang="zh-CN" dirty="0">
                <a:latin typeface="Times New Roman" panose="02020603050405020304" pitchFamily="18" charset="0"/>
                <a:cs typeface="Times New Roman" panose="02020603050405020304" pitchFamily="18" charset="0"/>
              </a:rPr>
              <a:t>：光照度传感器、</a:t>
            </a:r>
            <a:r>
              <a:rPr lang="en-US" altLang="zh-CN" dirty="0">
                <a:latin typeface="Times New Roman" panose="02020603050405020304" pitchFamily="18" charset="0"/>
                <a:cs typeface="Times New Roman" panose="02020603050405020304" pitchFamily="18" charset="0"/>
              </a:rPr>
              <a:t>5v</a:t>
            </a:r>
            <a:r>
              <a:rPr lang="zh-CN" altLang="zh-CN" dirty="0">
                <a:latin typeface="Times New Roman" panose="02020603050405020304" pitchFamily="18" charset="0"/>
                <a:cs typeface="Times New Roman" panose="02020603050405020304" pitchFamily="18" charset="0"/>
              </a:rPr>
              <a:t>接线柱和</a:t>
            </a:r>
            <a:r>
              <a:rPr lang="en-US" altLang="zh-CN" dirty="0">
                <a:latin typeface="Times New Roman" panose="02020603050405020304" pitchFamily="18" charset="0"/>
                <a:cs typeface="Times New Roman" panose="02020603050405020304" pitchFamily="18" charset="0"/>
              </a:rPr>
              <a:t>12v</a:t>
            </a:r>
            <a:r>
              <a:rPr lang="zh-CN" altLang="zh-CN" dirty="0">
                <a:latin typeface="Times New Roman" panose="02020603050405020304" pitchFamily="18" charset="0"/>
                <a:cs typeface="Times New Roman" panose="02020603050405020304" pitchFamily="18" charset="0"/>
              </a:rPr>
              <a:t>接线柱。</a:t>
            </a:r>
          </a:p>
          <a:p>
            <a:pPr marL="0" indent="0">
              <a:buNone/>
            </a:pPr>
            <a:endParaRPr lang="zh-CN" altLang="zh-CN" dirty="0">
              <a:latin typeface="Times New Roman" panose="02020603050405020304" pitchFamily="18" charset="0"/>
              <a:cs typeface="Times New Roman" panose="02020603050405020304" pitchFamily="18" charset="0"/>
            </a:endParaRPr>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19</a:t>
            </a:fld>
            <a:endParaRPr lang="en-US" altLang="zh-CN"/>
          </a:p>
        </p:txBody>
      </p:sp>
      <p:sp>
        <p:nvSpPr>
          <p:cNvPr id="5" name="副标题 2"/>
          <p:cNvSpPr txBox="1">
            <a:spLocks/>
          </p:cNvSpPr>
          <p:nvPr/>
        </p:nvSpPr>
        <p:spPr>
          <a:xfrm>
            <a:off x="179512" y="720505"/>
            <a:ext cx="720080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zh-CN" dirty="0"/>
              <a:t>掌握</a:t>
            </a:r>
            <a:r>
              <a:rPr lang="zh-CN" altLang="en-US" dirty="0"/>
              <a:t>光照度传感器</a:t>
            </a:r>
            <a:r>
              <a:rPr lang="zh-CN" altLang="zh-CN" dirty="0"/>
              <a:t>的相关原理及安装过程</a:t>
            </a:r>
            <a:endParaRPr lang="zh-CN" altLang="en-US" dirty="0"/>
          </a:p>
        </p:txBody>
      </p:sp>
      <p:pic>
        <p:nvPicPr>
          <p:cNvPr id="11" name="图片 10"/>
          <p:cNvPicPr/>
          <p:nvPr/>
        </p:nvPicPr>
        <p:blipFill>
          <a:blip r:embed="rId2"/>
          <a:stretch>
            <a:fillRect/>
          </a:stretch>
        </p:blipFill>
        <p:spPr>
          <a:xfrm>
            <a:off x="1329408" y="2420888"/>
            <a:ext cx="2594519" cy="2448272"/>
          </a:xfrm>
          <a:prstGeom prst="rect">
            <a:avLst/>
          </a:prstGeom>
        </p:spPr>
      </p:pic>
      <p:pic>
        <p:nvPicPr>
          <p:cNvPr id="12" name="图片 11"/>
          <p:cNvPicPr/>
          <p:nvPr/>
        </p:nvPicPr>
        <p:blipFill>
          <a:blip r:embed="rId3"/>
          <a:stretch>
            <a:fillRect/>
          </a:stretch>
        </p:blipFill>
        <p:spPr>
          <a:xfrm>
            <a:off x="4437719" y="2419333"/>
            <a:ext cx="3302633" cy="2449827"/>
          </a:xfrm>
          <a:prstGeom prst="rect">
            <a:avLst/>
          </a:prstGeom>
        </p:spPr>
      </p:pic>
    </p:spTree>
    <p:extLst>
      <p:ext uri="{BB962C8B-B14F-4D97-AF65-F5344CB8AC3E}">
        <p14:creationId xmlns:p14="http://schemas.microsoft.com/office/powerpoint/2010/main" val="244514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a:xfrm>
            <a:off x="2133601" y="1484784"/>
            <a:ext cx="6431630" cy="647700"/>
          </a:xfrm>
        </p:spPr>
        <p:txBody>
          <a:bodyPr/>
          <a:lstStyle/>
          <a:p>
            <a:r>
              <a:rPr lang="zh-CN" altLang="en-US" dirty="0"/>
              <a:t>相关知识</a:t>
            </a:r>
            <a:endParaRPr lang="en-US" altLang="zh-CN" dirty="0"/>
          </a:p>
          <a:p>
            <a:pPr marL="800100" lvl="1" indent="-457200">
              <a:buFont typeface="Wingdings" panose="05000000000000000000" pitchFamily="2" charset="2"/>
              <a:buChar char="l"/>
            </a:pPr>
            <a:r>
              <a:rPr lang="zh-CN" altLang="en-US" sz="2400" dirty="0">
                <a:solidFill>
                  <a:srgbClr val="DB5A33"/>
                </a:solidFill>
              </a:rPr>
              <a:t>照明采光系统介绍</a:t>
            </a:r>
            <a:endParaRPr lang="en-US" altLang="zh-CN" sz="2400" dirty="0">
              <a:solidFill>
                <a:srgbClr val="DB5A33"/>
              </a:solidFill>
            </a:endParaRPr>
          </a:p>
          <a:p>
            <a:pPr marL="800100" lvl="1" indent="-457200">
              <a:buFont typeface="Wingdings" panose="05000000000000000000" pitchFamily="2" charset="2"/>
              <a:buChar char="l"/>
            </a:pPr>
            <a:r>
              <a:rPr lang="zh-CN" altLang="en-US" sz="2400" dirty="0">
                <a:solidFill>
                  <a:srgbClr val="DB5A33"/>
                </a:solidFill>
              </a:rPr>
              <a:t>照明采光系统的功能</a:t>
            </a:r>
            <a:endParaRPr lang="en-US" altLang="zh-CN" sz="2400" dirty="0">
              <a:solidFill>
                <a:srgbClr val="DB5A33"/>
              </a:solidFill>
            </a:endParaRPr>
          </a:p>
          <a:p>
            <a:pPr marL="800100" lvl="1" indent="-457200">
              <a:buFont typeface="Wingdings" panose="05000000000000000000" pitchFamily="2" charset="2"/>
              <a:buChar char="l"/>
            </a:pPr>
            <a:r>
              <a:rPr lang="zh-CN" altLang="en-US" sz="2400" dirty="0">
                <a:solidFill>
                  <a:srgbClr val="DB5A33"/>
                </a:solidFill>
              </a:rPr>
              <a:t>照明采光系统的相关技术</a:t>
            </a:r>
            <a:endParaRPr lang="en-US" altLang="zh-CN" sz="2400" dirty="0">
              <a:solidFill>
                <a:srgbClr val="DB5A33"/>
              </a:solidFill>
            </a:endParaRPr>
          </a:p>
          <a:p>
            <a:pPr marL="800100" lvl="1" indent="-457200">
              <a:buFont typeface="Wingdings" panose="05000000000000000000" pitchFamily="2" charset="2"/>
              <a:buChar char="l"/>
            </a:pPr>
            <a:r>
              <a:rPr lang="zh-CN" altLang="en-US" sz="2400" dirty="0">
                <a:solidFill>
                  <a:srgbClr val="DB5A33"/>
                </a:solidFill>
              </a:rPr>
              <a:t>照明采光系统的实用范围</a:t>
            </a:r>
            <a:endParaRPr lang="en-US" altLang="zh-CN" sz="2400" dirty="0">
              <a:solidFill>
                <a:srgbClr val="DB5A33"/>
              </a:solidFill>
            </a:endParaRPr>
          </a:p>
          <a:p>
            <a:pPr marL="800100" lvl="1" indent="-457200">
              <a:buFont typeface="Wingdings" panose="05000000000000000000" pitchFamily="2" charset="2"/>
              <a:buChar char="l"/>
            </a:pPr>
            <a:r>
              <a:rPr lang="zh-CN" altLang="en-US" sz="2400" dirty="0">
                <a:solidFill>
                  <a:srgbClr val="DB5A33"/>
                </a:solidFill>
              </a:rPr>
              <a:t>照明采光系统的优点</a:t>
            </a:r>
            <a:endParaRPr lang="en-US" altLang="zh-CN" dirty="0">
              <a:solidFill>
                <a:srgbClr val="DB5A33"/>
              </a:solidFill>
            </a:endParaRPr>
          </a:p>
        </p:txBody>
      </p:sp>
      <p:sp>
        <p:nvSpPr>
          <p:cNvPr id="14" name="文本占位符 13"/>
          <p:cNvSpPr>
            <a:spLocks noGrp="1"/>
          </p:cNvSpPr>
          <p:nvPr>
            <p:ph type="body" sz="quarter" idx="11"/>
          </p:nvPr>
        </p:nvSpPr>
        <p:spPr>
          <a:xfrm>
            <a:off x="2133600" y="4365104"/>
            <a:ext cx="6614863" cy="647700"/>
          </a:xfrm>
        </p:spPr>
        <p:txBody>
          <a:bodyPr/>
          <a:lstStyle/>
          <a:p>
            <a:r>
              <a:rPr lang="zh-CN" altLang="en-US" dirty="0"/>
              <a:t>项目实施</a:t>
            </a:r>
            <a:endParaRPr lang="en-US" altLang="zh-CN" dirty="0"/>
          </a:p>
          <a:p>
            <a:pPr marL="800100" lvl="1" indent="-457200">
              <a:buFont typeface="Wingdings" panose="05000000000000000000" pitchFamily="2" charset="2"/>
              <a:buChar char="l"/>
            </a:pPr>
            <a:r>
              <a:rPr lang="zh-CN" altLang="zh-CN" sz="2400" dirty="0">
                <a:solidFill>
                  <a:srgbClr val="DB5A33"/>
                </a:solidFill>
              </a:rPr>
              <a:t>学习</a:t>
            </a:r>
            <a:r>
              <a:rPr lang="en-US" altLang="zh-CN" sz="2400" dirty="0">
                <a:solidFill>
                  <a:srgbClr val="DB5A33"/>
                </a:solidFill>
              </a:rPr>
              <a:t>“</a:t>
            </a:r>
            <a:r>
              <a:rPr lang="zh-CN" altLang="zh-CN" sz="2400" dirty="0">
                <a:solidFill>
                  <a:srgbClr val="DB5A33"/>
                </a:solidFill>
              </a:rPr>
              <a:t>上海企想</a:t>
            </a:r>
            <a:r>
              <a:rPr lang="en-US" altLang="zh-CN" sz="2400" dirty="0">
                <a:solidFill>
                  <a:srgbClr val="DB5A33"/>
                </a:solidFill>
              </a:rPr>
              <a:t>”</a:t>
            </a:r>
            <a:r>
              <a:rPr lang="zh-CN" altLang="zh-CN" sz="2400" dirty="0">
                <a:solidFill>
                  <a:srgbClr val="DB5A33"/>
                </a:solidFill>
              </a:rPr>
              <a:t>智能家居体验间</a:t>
            </a:r>
            <a:r>
              <a:rPr lang="zh-CN" altLang="en-US" sz="2400" dirty="0">
                <a:solidFill>
                  <a:srgbClr val="DB5A33"/>
                </a:solidFill>
              </a:rPr>
              <a:t>照明采光系统</a:t>
            </a:r>
            <a:r>
              <a:rPr lang="zh-CN" altLang="zh-CN" sz="2400" dirty="0">
                <a:solidFill>
                  <a:srgbClr val="DB5A33"/>
                </a:solidFill>
              </a:rPr>
              <a:t>结构</a:t>
            </a:r>
            <a:endParaRPr lang="en-US" altLang="zh-CN" sz="2400" dirty="0">
              <a:solidFill>
                <a:srgbClr val="DB5A33"/>
              </a:solidFill>
            </a:endParaRPr>
          </a:p>
          <a:p>
            <a:pPr marL="800100" lvl="1" indent="-457200">
              <a:buFont typeface="Wingdings" panose="05000000000000000000" pitchFamily="2" charset="2"/>
              <a:buChar char="l"/>
            </a:pPr>
            <a:r>
              <a:rPr lang="zh-CN" altLang="zh-CN" sz="2400" dirty="0">
                <a:solidFill>
                  <a:srgbClr val="DB5A33"/>
                </a:solidFill>
              </a:rPr>
              <a:t>掌握</a:t>
            </a:r>
            <a:r>
              <a:rPr lang="zh-CN" altLang="en-US" sz="2400" dirty="0">
                <a:solidFill>
                  <a:srgbClr val="DB5A33"/>
                </a:solidFill>
              </a:rPr>
              <a:t>光照度传感器</a:t>
            </a:r>
            <a:r>
              <a:rPr lang="zh-CN" altLang="zh-CN" sz="2400" dirty="0">
                <a:solidFill>
                  <a:srgbClr val="DB5A33"/>
                </a:solidFill>
              </a:rPr>
              <a:t>的相关原理及安装过程</a:t>
            </a:r>
            <a:endParaRPr lang="en-US" altLang="zh-CN" sz="2400" dirty="0">
              <a:solidFill>
                <a:srgbClr val="DB5A33"/>
              </a:solidFill>
            </a:endParaRPr>
          </a:p>
          <a:p>
            <a:pPr marL="800100" lvl="1" indent="-457200">
              <a:buFont typeface="Wingdings" panose="05000000000000000000" pitchFamily="2" charset="2"/>
              <a:buChar char="l"/>
            </a:pPr>
            <a:r>
              <a:rPr lang="zh-CN" altLang="zh-CN" sz="2400" dirty="0">
                <a:solidFill>
                  <a:srgbClr val="DB5A33"/>
                </a:solidFill>
              </a:rPr>
              <a:t>掌握</a:t>
            </a:r>
            <a:r>
              <a:rPr lang="zh-CN" altLang="en-US" sz="2400" dirty="0">
                <a:solidFill>
                  <a:srgbClr val="DB5A33"/>
                </a:solidFill>
              </a:rPr>
              <a:t>继电器传感器</a:t>
            </a:r>
            <a:r>
              <a:rPr lang="zh-CN" altLang="zh-CN" sz="2400" dirty="0">
                <a:solidFill>
                  <a:srgbClr val="DB5A33"/>
                </a:solidFill>
              </a:rPr>
              <a:t>的相关原理及安装过程</a:t>
            </a:r>
            <a:endParaRPr lang="en-US" altLang="zh-CN" sz="2400" dirty="0">
              <a:solidFill>
                <a:srgbClr val="DB5A33"/>
              </a:solidFill>
            </a:endParaRPr>
          </a:p>
          <a:p>
            <a:pPr marL="800100" lvl="1" indent="-457200">
              <a:buFont typeface="Wingdings" panose="05000000000000000000" pitchFamily="2" charset="2"/>
              <a:buChar char="l"/>
            </a:pPr>
            <a:endParaRPr lang="en-US" altLang="zh-CN" sz="2400" dirty="0">
              <a:solidFill>
                <a:srgbClr val="DB5A33"/>
              </a:solidFill>
            </a:endParaRPr>
          </a:p>
        </p:txBody>
      </p:sp>
      <p:sp>
        <p:nvSpPr>
          <p:cNvPr id="15" name="文本占位符 14"/>
          <p:cNvSpPr>
            <a:spLocks noGrp="1"/>
          </p:cNvSpPr>
          <p:nvPr>
            <p:ph type="body" sz="quarter" idx="12"/>
          </p:nvPr>
        </p:nvSpPr>
        <p:spPr>
          <a:xfrm>
            <a:off x="2133601" y="5733256"/>
            <a:ext cx="6431630" cy="647700"/>
          </a:xfrm>
        </p:spPr>
        <p:txBody>
          <a:bodyPr/>
          <a:lstStyle/>
          <a:p>
            <a:r>
              <a:rPr lang="zh-CN" altLang="en-US" dirty="0"/>
              <a:t>项目实训</a:t>
            </a:r>
          </a:p>
        </p:txBody>
      </p:sp>
      <p:sp>
        <p:nvSpPr>
          <p:cNvPr id="18" name="灯片编号占位符 17"/>
          <p:cNvSpPr>
            <a:spLocks noGrp="1"/>
          </p:cNvSpPr>
          <p:nvPr>
            <p:ph type="sldNum" sz="quarter" idx="16"/>
          </p:nvPr>
        </p:nvSpPr>
        <p:spPr/>
        <p:txBody>
          <a:bodyPr/>
          <a:lstStyle/>
          <a:p>
            <a:fld id="{D42D9BBF-DE35-4754-A136-361E0355C902}" type="slidenum">
              <a:rPr lang="zh-CN" altLang="en-US" smtClean="0"/>
              <a:pPr/>
              <a:t>2</a:t>
            </a:fld>
            <a:endParaRPr lang="zh-CN" altLang="en-US"/>
          </a:p>
        </p:txBody>
      </p:sp>
    </p:spTree>
    <p:extLst>
      <p:ext uri="{BB962C8B-B14F-4D97-AF65-F5344CB8AC3E}">
        <p14:creationId xmlns:p14="http://schemas.microsoft.com/office/powerpoint/2010/main" val="1030652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项目实施</a:t>
            </a:r>
          </a:p>
        </p:txBody>
      </p:sp>
      <p:sp>
        <p:nvSpPr>
          <p:cNvPr id="7" name="内容占位符 6"/>
          <p:cNvSpPr>
            <a:spLocks noGrp="1"/>
          </p:cNvSpPr>
          <p:nvPr>
            <p:ph idx="1"/>
          </p:nvPr>
        </p:nvSpPr>
        <p:spPr>
          <a:xfrm>
            <a:off x="827584" y="1196752"/>
            <a:ext cx="7632848" cy="4536504"/>
          </a:xfrm>
        </p:spPr>
        <p:txBody>
          <a:bodyPr>
            <a:noAutofit/>
          </a:bodyPr>
          <a:lstStyle/>
          <a:p>
            <a:pPr lvl="0"/>
            <a:r>
              <a:rPr lang="zh-CN" altLang="en-US" dirty="0"/>
              <a:t>光照度传感器配置</a:t>
            </a:r>
            <a:endParaRPr lang="en-US" altLang="zh-CN" dirty="0"/>
          </a:p>
          <a:p>
            <a:pPr marL="0" indent="457200">
              <a:buNone/>
            </a:pPr>
            <a:r>
              <a:rPr lang="zh-CN" altLang="zh-CN" dirty="0"/>
              <a:t>打开智能家居应用配置软件，用串口线连接好设备，按照如图所示配置光照度传感器。然后重启即可完成配置。</a:t>
            </a:r>
          </a:p>
          <a:p>
            <a:pPr marL="0" indent="457200">
              <a:buNone/>
            </a:pPr>
            <a:endParaRPr lang="zh-CN" altLang="zh-CN" dirty="0"/>
          </a:p>
          <a:p>
            <a:pPr marL="0" indent="457200">
              <a:buNone/>
            </a:pPr>
            <a:endParaRPr lang="zh-CN" altLang="en-US" dirty="0"/>
          </a:p>
          <a:p>
            <a:pPr marL="0" indent="457200">
              <a:buNone/>
            </a:pPr>
            <a:endParaRPr lang="en-US" altLang="zh-CN" dirty="0"/>
          </a:p>
          <a:p>
            <a:pPr marL="0" indent="0">
              <a:buNone/>
            </a:pPr>
            <a:endParaRPr lang="zh-CN" altLang="zh-CN" dirty="0"/>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20</a:t>
            </a:fld>
            <a:endParaRPr lang="en-US" altLang="zh-CN"/>
          </a:p>
        </p:txBody>
      </p:sp>
      <p:sp>
        <p:nvSpPr>
          <p:cNvPr id="5" name="副标题 2"/>
          <p:cNvSpPr txBox="1">
            <a:spLocks/>
          </p:cNvSpPr>
          <p:nvPr/>
        </p:nvSpPr>
        <p:spPr>
          <a:xfrm>
            <a:off x="179512" y="720505"/>
            <a:ext cx="720080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zh-CN" dirty="0"/>
              <a:t>掌握</a:t>
            </a:r>
            <a:r>
              <a:rPr lang="zh-CN" altLang="en-US" dirty="0"/>
              <a:t>光照度传感器</a:t>
            </a:r>
            <a:r>
              <a:rPr lang="zh-CN" altLang="zh-CN" dirty="0"/>
              <a:t>的相关原理及安装过程</a:t>
            </a:r>
            <a:endParaRPr lang="zh-CN" altLang="en-US" dirty="0"/>
          </a:p>
        </p:txBody>
      </p:sp>
      <p:pic>
        <p:nvPicPr>
          <p:cNvPr id="8" name="图片 7" descr="图片6"/>
          <p:cNvPicPr/>
          <p:nvPr/>
        </p:nvPicPr>
        <p:blipFill>
          <a:blip r:embed="rId2"/>
          <a:stretch>
            <a:fillRect/>
          </a:stretch>
        </p:blipFill>
        <p:spPr>
          <a:xfrm>
            <a:off x="1701462" y="2708919"/>
            <a:ext cx="6038890" cy="3749501"/>
          </a:xfrm>
          <a:prstGeom prst="rect">
            <a:avLst/>
          </a:prstGeom>
        </p:spPr>
      </p:pic>
    </p:spTree>
    <p:extLst>
      <p:ext uri="{BB962C8B-B14F-4D97-AF65-F5344CB8AC3E}">
        <p14:creationId xmlns:p14="http://schemas.microsoft.com/office/powerpoint/2010/main" val="3835783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a:xfrm>
            <a:off x="1691680" y="2924944"/>
            <a:ext cx="7452320" cy="648072"/>
          </a:xfrm>
        </p:spPr>
        <p:txBody>
          <a:bodyPr/>
          <a:lstStyle/>
          <a:p>
            <a:r>
              <a:rPr lang="zh-CN" altLang="en-US" dirty="0"/>
              <a:t>项目实施</a:t>
            </a:r>
            <a:endParaRPr lang="en-US" altLang="zh-CN" dirty="0"/>
          </a:p>
          <a:p>
            <a:pPr marL="800100" lvl="1" indent="-457200">
              <a:buFont typeface="Wingdings" panose="05000000000000000000" pitchFamily="2" charset="2"/>
              <a:buChar char="l"/>
            </a:pPr>
            <a:r>
              <a:rPr lang="zh-CN" altLang="zh-CN" sz="2400" dirty="0">
                <a:solidFill>
                  <a:srgbClr val="DB5A33"/>
                </a:solidFill>
              </a:rPr>
              <a:t>掌握</a:t>
            </a:r>
            <a:r>
              <a:rPr lang="zh-CN" altLang="en-US" sz="2400" dirty="0">
                <a:solidFill>
                  <a:srgbClr val="DB5A33"/>
                </a:solidFill>
              </a:rPr>
              <a:t>继电器传感器</a:t>
            </a:r>
            <a:r>
              <a:rPr lang="zh-CN" altLang="zh-CN" sz="2400" dirty="0">
                <a:solidFill>
                  <a:srgbClr val="DB5A33"/>
                </a:solidFill>
              </a:rPr>
              <a:t>的相关原理及安装过程</a:t>
            </a:r>
            <a:endParaRPr lang="en-US" altLang="zh-CN" sz="2400" dirty="0">
              <a:solidFill>
                <a:srgbClr val="DB5A33"/>
              </a:solidFill>
            </a:endParaRPr>
          </a:p>
        </p:txBody>
      </p:sp>
      <p:sp>
        <p:nvSpPr>
          <p:cNvPr id="18" name="灯片编号占位符 17"/>
          <p:cNvSpPr>
            <a:spLocks noGrp="1"/>
          </p:cNvSpPr>
          <p:nvPr>
            <p:ph type="sldNum" sz="quarter" idx="16"/>
          </p:nvPr>
        </p:nvSpPr>
        <p:spPr/>
        <p:txBody>
          <a:bodyPr/>
          <a:lstStyle/>
          <a:p>
            <a:fld id="{D42D9BBF-DE35-4754-A136-361E0355C902}" type="slidenum">
              <a:rPr lang="zh-CN" altLang="en-US" smtClean="0"/>
              <a:pPr/>
              <a:t>21</a:t>
            </a:fld>
            <a:endParaRPr lang="zh-CN" altLang="en-US"/>
          </a:p>
        </p:txBody>
      </p:sp>
    </p:spTree>
    <p:extLst>
      <p:ext uri="{BB962C8B-B14F-4D97-AF65-F5344CB8AC3E}">
        <p14:creationId xmlns:p14="http://schemas.microsoft.com/office/powerpoint/2010/main" val="865057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4000">
              <a:srgbClr val="F5C1B1"/>
            </a:gs>
            <a:gs pos="82000">
              <a:srgbClr val="F5C1B1"/>
            </a:gs>
            <a:gs pos="100000">
              <a:schemeClr val="tx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项目实施</a:t>
            </a:r>
          </a:p>
        </p:txBody>
      </p:sp>
      <p:sp>
        <p:nvSpPr>
          <p:cNvPr id="7" name="内容占位符 6"/>
          <p:cNvSpPr>
            <a:spLocks noGrp="1"/>
          </p:cNvSpPr>
          <p:nvPr>
            <p:ph idx="1"/>
          </p:nvPr>
        </p:nvSpPr>
        <p:spPr>
          <a:xfrm>
            <a:off x="827584" y="1196752"/>
            <a:ext cx="7632848" cy="4536504"/>
          </a:xfrm>
        </p:spPr>
        <p:txBody>
          <a:bodyPr>
            <a:noAutofit/>
          </a:bodyPr>
          <a:lstStyle/>
          <a:p>
            <a:pPr lvl="0"/>
            <a:r>
              <a:rPr lang="zh-CN" altLang="en-US" dirty="0"/>
              <a:t>继电器传感器原理</a:t>
            </a:r>
            <a:endParaRPr lang="en-US" altLang="zh-CN" dirty="0"/>
          </a:p>
          <a:p>
            <a:pPr marL="0" indent="457200">
              <a:buNone/>
            </a:pPr>
            <a:r>
              <a:rPr lang="zh-CN" altLang="zh-CN" dirty="0"/>
              <a:t>电磁式继电器一般由铁芯、线圈、衔铁、触点簧片等组成的。只要在线圈两端加上一定的电压，线圈中就会流过一定的电流，从而产生电磁效应，衔铁就会在电磁力吸引的作用下克服返回弹簧的拉力吸向铁芯，从而带动衔铁的动触点与静触点</a:t>
            </a:r>
            <a:r>
              <a:rPr lang="en-US" altLang="zh-CN" dirty="0"/>
              <a:t>(</a:t>
            </a:r>
            <a:r>
              <a:rPr lang="zh-CN" altLang="zh-CN" dirty="0"/>
              <a:t>常开触点</a:t>
            </a:r>
            <a:r>
              <a:rPr lang="en-US" altLang="zh-CN" dirty="0"/>
              <a:t>)</a:t>
            </a:r>
            <a:r>
              <a:rPr lang="zh-CN" altLang="zh-CN" dirty="0"/>
              <a:t>吸合。</a:t>
            </a:r>
          </a:p>
          <a:p>
            <a:pPr marL="0" indent="457200">
              <a:buNone/>
            </a:pPr>
            <a:endParaRPr lang="zh-CN" altLang="en-US" dirty="0"/>
          </a:p>
          <a:p>
            <a:pPr marL="0" indent="457200">
              <a:buNone/>
            </a:pPr>
            <a:endParaRPr lang="en-US" altLang="zh-CN" dirty="0"/>
          </a:p>
          <a:p>
            <a:pPr marL="0" indent="0">
              <a:buNone/>
            </a:pPr>
            <a:endParaRPr lang="zh-CN" altLang="zh-CN" dirty="0"/>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22</a:t>
            </a:fld>
            <a:endParaRPr lang="en-US" altLang="zh-CN"/>
          </a:p>
        </p:txBody>
      </p:sp>
      <p:sp>
        <p:nvSpPr>
          <p:cNvPr id="5" name="副标题 2"/>
          <p:cNvSpPr txBox="1">
            <a:spLocks/>
          </p:cNvSpPr>
          <p:nvPr/>
        </p:nvSpPr>
        <p:spPr>
          <a:xfrm>
            <a:off x="179512" y="720505"/>
            <a:ext cx="720080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t>掌握继电器传感器的相关原理及安装过程</a:t>
            </a:r>
          </a:p>
        </p:txBody>
      </p:sp>
    </p:spTree>
    <p:extLst>
      <p:ext uri="{BB962C8B-B14F-4D97-AF65-F5344CB8AC3E}">
        <p14:creationId xmlns:p14="http://schemas.microsoft.com/office/powerpoint/2010/main" val="128420841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项目实施</a:t>
            </a:r>
          </a:p>
        </p:txBody>
      </p:sp>
      <p:sp>
        <p:nvSpPr>
          <p:cNvPr id="7" name="内容占位符 6"/>
          <p:cNvSpPr>
            <a:spLocks noGrp="1"/>
          </p:cNvSpPr>
          <p:nvPr>
            <p:ph idx="1"/>
          </p:nvPr>
        </p:nvSpPr>
        <p:spPr>
          <a:xfrm>
            <a:off x="827584" y="1196752"/>
            <a:ext cx="7632848" cy="4536504"/>
          </a:xfrm>
        </p:spPr>
        <p:txBody>
          <a:bodyPr>
            <a:noAutofit/>
          </a:bodyPr>
          <a:lstStyle/>
          <a:p>
            <a:pPr lvl="0"/>
            <a:r>
              <a:rPr lang="zh-CN" altLang="en-US" dirty="0">
                <a:latin typeface="Times New Roman" panose="02020603050405020304" pitchFamily="18" charset="0"/>
                <a:cs typeface="Times New Roman" panose="02020603050405020304" pitchFamily="18" charset="0"/>
              </a:rPr>
              <a:t>继电器传感器分类</a:t>
            </a:r>
            <a:endParaRPr lang="en-US" altLang="zh-CN" dirty="0">
              <a:latin typeface="Times New Roman" panose="02020603050405020304" pitchFamily="18" charset="0"/>
              <a:cs typeface="Times New Roman" panose="02020603050405020304" pitchFamily="18" charset="0"/>
            </a:endParaRPr>
          </a:p>
          <a:p>
            <a:pPr marL="0" indent="457200">
              <a:buNone/>
            </a:pPr>
            <a:r>
              <a:rPr lang="zh-CN" altLang="en-US" dirty="0">
                <a:latin typeface="Times New Roman" panose="02020603050405020304" pitchFamily="18" charset="0"/>
                <a:cs typeface="Times New Roman" panose="02020603050405020304" pitchFamily="18" charset="0"/>
              </a:rPr>
              <a:t>继电器传感器按不同条件可以有多种分类，可以</a:t>
            </a:r>
            <a:r>
              <a:rPr lang="zh-CN" altLang="zh-CN" dirty="0">
                <a:latin typeface="Times New Roman" panose="02020603050405020304" pitchFamily="18" charset="0"/>
                <a:cs typeface="Times New Roman" panose="02020603050405020304" pitchFamily="18" charset="0"/>
              </a:rPr>
              <a:t>按继电器防护特征分类</a:t>
            </a:r>
            <a:r>
              <a:rPr lang="zh-CN" altLang="en-US" dirty="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按继电器接触点分类</a:t>
            </a:r>
            <a:r>
              <a:rPr lang="zh-CN" altLang="en-US" dirty="0">
                <a:latin typeface="Times New Roman" panose="02020603050405020304" pitchFamily="18" charset="0"/>
                <a:cs typeface="Times New Roman" panose="02020603050405020304" pitchFamily="18" charset="0"/>
              </a:rPr>
              <a:t>等。</a:t>
            </a:r>
            <a:endParaRPr lang="zh-CN" altLang="zh-CN" dirty="0">
              <a:latin typeface="Times New Roman" panose="02020603050405020304" pitchFamily="18" charset="0"/>
              <a:cs typeface="Times New Roman" panose="02020603050405020304" pitchFamily="18" charset="0"/>
            </a:endParaRPr>
          </a:p>
          <a:p>
            <a:pPr marL="0" indent="457200">
              <a:buNone/>
            </a:pPr>
            <a:r>
              <a:rPr lang="zh-CN" altLang="zh-CN" dirty="0">
                <a:latin typeface="Times New Roman" panose="02020603050405020304" pitchFamily="18" charset="0"/>
                <a:cs typeface="Times New Roman" panose="02020603050405020304" pitchFamily="18" charset="0"/>
              </a:rPr>
              <a:t>按继电器接触点分类</a:t>
            </a:r>
            <a:r>
              <a:rPr lang="zh-CN" altLang="en-US" dirty="0">
                <a:latin typeface="Times New Roman" panose="02020603050405020304" pitchFamily="18" charset="0"/>
                <a:cs typeface="Times New Roman" panose="02020603050405020304" pitchFamily="18" charset="0"/>
              </a:rPr>
              <a:t>可分为以下四种继电器传感器：</a:t>
            </a:r>
            <a:endParaRPr lang="zh-CN" altLang="zh-CN"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zh-CN" dirty="0">
                <a:latin typeface="Times New Roman" panose="02020603050405020304" pitchFamily="18" charset="0"/>
                <a:cs typeface="Times New Roman" panose="02020603050405020304" pitchFamily="18" charset="0"/>
              </a:rPr>
              <a:t>微功率继电器</a:t>
            </a:r>
          </a:p>
          <a:p>
            <a:pPr marL="457200" indent="-457200">
              <a:buFont typeface="+mj-lt"/>
              <a:buAutoNum type="arabicPeriod"/>
            </a:pPr>
            <a:r>
              <a:rPr lang="zh-CN" altLang="zh-CN" dirty="0">
                <a:latin typeface="Times New Roman" panose="02020603050405020304" pitchFamily="18" charset="0"/>
                <a:cs typeface="Times New Roman" panose="02020603050405020304" pitchFamily="18" charset="0"/>
              </a:rPr>
              <a:t>弱功率继电器</a:t>
            </a:r>
          </a:p>
          <a:p>
            <a:pPr marL="457200" indent="-457200">
              <a:buFont typeface="+mj-lt"/>
              <a:buAutoNum type="arabicPeriod"/>
            </a:pPr>
            <a:r>
              <a:rPr lang="zh-CN" altLang="zh-CN" dirty="0">
                <a:latin typeface="Times New Roman" panose="02020603050405020304" pitchFamily="18" charset="0"/>
                <a:cs typeface="Times New Roman" panose="02020603050405020304" pitchFamily="18" charset="0"/>
              </a:rPr>
              <a:t>中功率继电器</a:t>
            </a:r>
          </a:p>
          <a:p>
            <a:pPr marL="457200" indent="-457200">
              <a:buFont typeface="+mj-lt"/>
              <a:buAutoNum type="arabicPeriod"/>
            </a:pPr>
            <a:r>
              <a:rPr lang="zh-CN" altLang="zh-CN" dirty="0">
                <a:latin typeface="Times New Roman" panose="02020603050405020304" pitchFamily="18" charset="0"/>
                <a:cs typeface="Times New Roman" panose="02020603050405020304" pitchFamily="18" charset="0"/>
              </a:rPr>
              <a:t>大功率继电器</a:t>
            </a:r>
          </a:p>
          <a:p>
            <a:pPr marL="0" indent="457200">
              <a:buNone/>
            </a:pPr>
            <a:endParaRPr lang="zh-CN" altLang="en-US" dirty="0">
              <a:latin typeface="Times New Roman" panose="02020603050405020304" pitchFamily="18" charset="0"/>
              <a:cs typeface="Times New Roman" panose="02020603050405020304" pitchFamily="18" charset="0"/>
            </a:endParaRPr>
          </a:p>
          <a:p>
            <a:pPr marL="0" indent="45720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zh-CN" altLang="zh-CN" dirty="0">
              <a:latin typeface="Times New Roman" panose="02020603050405020304" pitchFamily="18" charset="0"/>
              <a:cs typeface="Times New Roman" panose="02020603050405020304" pitchFamily="18" charset="0"/>
            </a:endParaRPr>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23</a:t>
            </a:fld>
            <a:endParaRPr lang="en-US" altLang="zh-CN"/>
          </a:p>
        </p:txBody>
      </p:sp>
      <p:sp>
        <p:nvSpPr>
          <p:cNvPr id="5" name="副标题 2"/>
          <p:cNvSpPr txBox="1">
            <a:spLocks/>
          </p:cNvSpPr>
          <p:nvPr/>
        </p:nvSpPr>
        <p:spPr>
          <a:xfrm>
            <a:off x="179512" y="720505"/>
            <a:ext cx="720080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t>掌握继电器传感器的相关原理及安装过程</a:t>
            </a:r>
          </a:p>
        </p:txBody>
      </p:sp>
    </p:spTree>
    <p:extLst>
      <p:ext uri="{BB962C8B-B14F-4D97-AF65-F5344CB8AC3E}">
        <p14:creationId xmlns:p14="http://schemas.microsoft.com/office/powerpoint/2010/main" val="2334086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项目实施</a:t>
            </a:r>
          </a:p>
        </p:txBody>
      </p:sp>
      <p:sp>
        <p:nvSpPr>
          <p:cNvPr id="7" name="内容占位符 6"/>
          <p:cNvSpPr>
            <a:spLocks noGrp="1"/>
          </p:cNvSpPr>
          <p:nvPr>
            <p:ph idx="1"/>
          </p:nvPr>
        </p:nvSpPr>
        <p:spPr>
          <a:xfrm>
            <a:off x="827584" y="1196752"/>
            <a:ext cx="7632848" cy="4536504"/>
          </a:xfrm>
        </p:spPr>
        <p:txBody>
          <a:bodyPr>
            <a:noAutofit/>
          </a:bodyPr>
          <a:lstStyle/>
          <a:p>
            <a:pPr lvl="0"/>
            <a:r>
              <a:rPr lang="zh-CN" altLang="en-US" dirty="0">
                <a:latin typeface="Times New Roman" panose="02020603050405020304" pitchFamily="18" charset="0"/>
                <a:cs typeface="Times New Roman" panose="02020603050405020304" pitchFamily="18" charset="0"/>
              </a:rPr>
              <a:t>继电器传感器安装</a:t>
            </a:r>
            <a:endParaRPr lang="en-US" altLang="zh-CN" dirty="0">
              <a:latin typeface="Times New Roman" panose="02020603050405020304" pitchFamily="18" charset="0"/>
              <a:cs typeface="Times New Roman" panose="02020603050405020304" pitchFamily="18" charset="0"/>
            </a:endParaRPr>
          </a:p>
          <a:p>
            <a:pPr marL="0" indent="457200">
              <a:buNone/>
            </a:pPr>
            <a:r>
              <a:rPr lang="zh-CN" altLang="zh-CN" dirty="0">
                <a:latin typeface="Times New Roman" panose="02020603050405020304" pitchFamily="18" charset="0"/>
                <a:cs typeface="Times New Roman" panose="02020603050405020304" pitchFamily="18" charset="0"/>
              </a:rPr>
              <a:t>在继电器传感器的安装过程中所需用到的设备器件是：节点型继电器、电压型继电器、</a:t>
            </a:r>
            <a:r>
              <a:rPr lang="en-US" altLang="zh-CN" dirty="0">
                <a:latin typeface="Times New Roman" panose="02020603050405020304" pitchFamily="18" charset="0"/>
                <a:cs typeface="Times New Roman" panose="02020603050405020304" pitchFamily="18" charset="0"/>
              </a:rPr>
              <a:t>5v</a:t>
            </a:r>
            <a:r>
              <a:rPr lang="zh-CN" altLang="zh-CN" dirty="0">
                <a:latin typeface="Times New Roman" panose="02020603050405020304" pitchFamily="18" charset="0"/>
                <a:cs typeface="Times New Roman" panose="02020603050405020304" pitchFamily="18" charset="0"/>
              </a:rPr>
              <a:t>接线柱和</a:t>
            </a:r>
            <a:r>
              <a:rPr lang="en-US" altLang="zh-CN" dirty="0">
                <a:latin typeface="Times New Roman" panose="02020603050405020304" pitchFamily="18" charset="0"/>
                <a:cs typeface="Times New Roman" panose="02020603050405020304" pitchFamily="18" charset="0"/>
              </a:rPr>
              <a:t>12v</a:t>
            </a:r>
            <a:r>
              <a:rPr lang="zh-CN" altLang="zh-CN" dirty="0">
                <a:latin typeface="Times New Roman" panose="02020603050405020304" pitchFamily="18" charset="0"/>
                <a:cs typeface="Times New Roman" panose="02020603050405020304" pitchFamily="18" charset="0"/>
              </a:rPr>
              <a:t>接线柱。</a:t>
            </a:r>
          </a:p>
          <a:p>
            <a:pPr marL="0" indent="457200">
              <a:buNone/>
            </a:pPr>
            <a:r>
              <a:rPr lang="zh-CN" altLang="zh-CN" dirty="0">
                <a:latin typeface="Times New Roman" panose="02020603050405020304" pitchFamily="18" charset="0"/>
                <a:cs typeface="Times New Roman" panose="02020603050405020304" pitchFamily="18" charset="0"/>
              </a:rPr>
              <a:t>窗帘和射灯安装的接线图如下：</a:t>
            </a:r>
          </a:p>
          <a:p>
            <a:pPr marL="0" indent="457200">
              <a:buNone/>
            </a:pPr>
            <a:endParaRPr lang="zh-CN" altLang="en-US" dirty="0">
              <a:latin typeface="Times New Roman" panose="02020603050405020304" pitchFamily="18" charset="0"/>
              <a:cs typeface="Times New Roman" panose="02020603050405020304" pitchFamily="18" charset="0"/>
            </a:endParaRPr>
          </a:p>
          <a:p>
            <a:pPr marL="0" indent="45720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zh-CN" altLang="zh-CN" dirty="0">
              <a:latin typeface="Times New Roman" panose="02020603050405020304" pitchFamily="18" charset="0"/>
              <a:cs typeface="Times New Roman" panose="02020603050405020304" pitchFamily="18" charset="0"/>
            </a:endParaRPr>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24</a:t>
            </a:fld>
            <a:endParaRPr lang="en-US" altLang="zh-CN"/>
          </a:p>
        </p:txBody>
      </p:sp>
      <p:sp>
        <p:nvSpPr>
          <p:cNvPr id="5" name="副标题 2"/>
          <p:cNvSpPr txBox="1">
            <a:spLocks/>
          </p:cNvSpPr>
          <p:nvPr/>
        </p:nvSpPr>
        <p:spPr>
          <a:xfrm>
            <a:off x="179512" y="720505"/>
            <a:ext cx="720080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t>掌握继电器传感器的相关原理及安装过程</a:t>
            </a:r>
          </a:p>
        </p:txBody>
      </p:sp>
      <p:pic>
        <p:nvPicPr>
          <p:cNvPr id="15" name="图片 14"/>
          <p:cNvPicPr/>
          <p:nvPr/>
        </p:nvPicPr>
        <p:blipFill>
          <a:blip r:embed="rId2"/>
          <a:stretch>
            <a:fillRect/>
          </a:stretch>
        </p:blipFill>
        <p:spPr>
          <a:xfrm>
            <a:off x="1043608" y="3274278"/>
            <a:ext cx="3263002" cy="2736304"/>
          </a:xfrm>
          <a:prstGeom prst="rect">
            <a:avLst/>
          </a:prstGeom>
        </p:spPr>
      </p:pic>
      <p:pic>
        <p:nvPicPr>
          <p:cNvPr id="16" name="图片 15"/>
          <p:cNvPicPr/>
          <p:nvPr/>
        </p:nvPicPr>
        <p:blipFill>
          <a:blip r:embed="rId3"/>
          <a:stretch>
            <a:fillRect/>
          </a:stretch>
        </p:blipFill>
        <p:spPr>
          <a:xfrm>
            <a:off x="3916514" y="3274278"/>
            <a:ext cx="5003800" cy="2747010"/>
          </a:xfrm>
          <a:prstGeom prst="rect">
            <a:avLst/>
          </a:prstGeom>
        </p:spPr>
      </p:pic>
    </p:spTree>
    <p:extLst>
      <p:ext uri="{BB962C8B-B14F-4D97-AF65-F5344CB8AC3E}">
        <p14:creationId xmlns:p14="http://schemas.microsoft.com/office/powerpoint/2010/main" val="1841860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2232248" cy="432048"/>
          </a:xfrm>
        </p:spPr>
        <p:txBody>
          <a:bodyPr/>
          <a:lstStyle/>
          <a:p>
            <a:r>
              <a:rPr lang="zh-CN" altLang="en-US" sz="1600" dirty="0"/>
              <a:t>项目实施</a:t>
            </a:r>
          </a:p>
        </p:txBody>
      </p:sp>
      <p:sp>
        <p:nvSpPr>
          <p:cNvPr id="7" name="内容占位符 6"/>
          <p:cNvSpPr>
            <a:spLocks noGrp="1"/>
          </p:cNvSpPr>
          <p:nvPr>
            <p:ph idx="1"/>
          </p:nvPr>
        </p:nvSpPr>
        <p:spPr>
          <a:xfrm>
            <a:off x="827584" y="1196752"/>
            <a:ext cx="7632848" cy="4536504"/>
          </a:xfrm>
        </p:spPr>
        <p:txBody>
          <a:bodyPr>
            <a:noAutofit/>
          </a:bodyPr>
          <a:lstStyle/>
          <a:p>
            <a:pPr lvl="0"/>
            <a:r>
              <a:rPr lang="zh-CN" altLang="en-US" dirty="0"/>
              <a:t>继电器传感器配置与维护</a:t>
            </a:r>
          </a:p>
          <a:p>
            <a:pPr marL="0" indent="0">
              <a:buNone/>
            </a:pPr>
            <a:r>
              <a:rPr lang="zh-CN" altLang="zh-CN" dirty="0"/>
              <a:t>打开智能家居应用配置软件，用串口线连接好设备，按照如图所示配置继电器。然后重启即可完成配置。</a:t>
            </a:r>
          </a:p>
          <a:p>
            <a:endParaRPr lang="zh-CN" altLang="zh-CN" dirty="0"/>
          </a:p>
          <a:p>
            <a:pPr marL="0" indent="457200">
              <a:buNone/>
            </a:pPr>
            <a:endParaRPr lang="en-US" altLang="zh-CN" dirty="0"/>
          </a:p>
          <a:p>
            <a:pPr marL="0" indent="0">
              <a:buNone/>
            </a:pPr>
            <a:endParaRPr lang="zh-CN" altLang="zh-CN" dirty="0"/>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25</a:t>
            </a:fld>
            <a:endParaRPr lang="en-US" altLang="zh-CN"/>
          </a:p>
        </p:txBody>
      </p:sp>
      <p:sp>
        <p:nvSpPr>
          <p:cNvPr id="5" name="副标题 2"/>
          <p:cNvSpPr txBox="1">
            <a:spLocks/>
          </p:cNvSpPr>
          <p:nvPr/>
        </p:nvSpPr>
        <p:spPr>
          <a:xfrm>
            <a:off x="179512" y="720505"/>
            <a:ext cx="7200800" cy="568088"/>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Clr>
                <a:schemeClr val="tx2"/>
              </a:buClr>
              <a:buFont typeface="Wingdings" pitchFamily="2" charset="2"/>
              <a:buChar char="u"/>
              <a:defRPr sz="20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DB5A33"/>
              </a:buClr>
            </a:pPr>
            <a:r>
              <a:rPr lang="zh-CN" altLang="en-US" dirty="0">
                <a:solidFill>
                  <a:schemeClr val="tx1">
                    <a:lumMod val="65000"/>
                    <a:lumOff val="35000"/>
                  </a:schemeClr>
                </a:solidFill>
              </a:rPr>
              <a:t>掌握继电器传感器的相关原理及安装过程</a:t>
            </a:r>
          </a:p>
        </p:txBody>
      </p:sp>
      <p:pic>
        <p:nvPicPr>
          <p:cNvPr id="8" name="图片 7" descr="图片12"/>
          <p:cNvPicPr/>
          <p:nvPr/>
        </p:nvPicPr>
        <p:blipFill>
          <a:blip r:embed="rId2"/>
          <a:stretch>
            <a:fillRect/>
          </a:stretch>
        </p:blipFill>
        <p:spPr>
          <a:xfrm>
            <a:off x="1" y="2940861"/>
            <a:ext cx="4878412" cy="2757505"/>
          </a:xfrm>
          <a:prstGeom prst="rect">
            <a:avLst/>
          </a:prstGeom>
        </p:spPr>
      </p:pic>
      <p:pic>
        <p:nvPicPr>
          <p:cNvPr id="10" name="图片 9" descr="图片11"/>
          <p:cNvPicPr/>
          <p:nvPr/>
        </p:nvPicPr>
        <p:blipFill>
          <a:blip r:embed="rId3"/>
          <a:stretch>
            <a:fillRect/>
          </a:stretch>
        </p:blipFill>
        <p:spPr>
          <a:xfrm>
            <a:off x="4167523" y="2940861"/>
            <a:ext cx="5003800" cy="2760345"/>
          </a:xfrm>
          <a:prstGeom prst="rect">
            <a:avLst/>
          </a:prstGeom>
        </p:spPr>
      </p:pic>
    </p:spTree>
    <p:extLst>
      <p:ext uri="{BB962C8B-B14F-4D97-AF65-F5344CB8AC3E}">
        <p14:creationId xmlns:p14="http://schemas.microsoft.com/office/powerpoint/2010/main" val="2208467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a:xfrm>
            <a:off x="1691680" y="2924944"/>
            <a:ext cx="7272808" cy="648072"/>
          </a:xfrm>
        </p:spPr>
        <p:txBody>
          <a:bodyPr/>
          <a:lstStyle/>
          <a:p>
            <a:r>
              <a:rPr lang="zh-CN" altLang="en-US" dirty="0"/>
              <a:t>项目实训</a:t>
            </a:r>
            <a:endParaRPr lang="en-US" altLang="zh-CN" dirty="0"/>
          </a:p>
        </p:txBody>
      </p:sp>
      <p:sp>
        <p:nvSpPr>
          <p:cNvPr id="18" name="灯片编号占位符 17"/>
          <p:cNvSpPr>
            <a:spLocks noGrp="1"/>
          </p:cNvSpPr>
          <p:nvPr>
            <p:ph type="sldNum" sz="quarter" idx="16"/>
          </p:nvPr>
        </p:nvSpPr>
        <p:spPr/>
        <p:txBody>
          <a:bodyPr/>
          <a:lstStyle/>
          <a:p>
            <a:fld id="{D42D9BBF-DE35-4754-A136-361E0355C902}" type="slidenum">
              <a:rPr lang="zh-CN" altLang="en-US" smtClean="0"/>
              <a:pPr/>
              <a:t>26</a:t>
            </a:fld>
            <a:endParaRPr lang="zh-CN" altLang="en-US"/>
          </a:p>
        </p:txBody>
      </p:sp>
    </p:spTree>
    <p:extLst>
      <p:ext uri="{BB962C8B-B14F-4D97-AF65-F5344CB8AC3E}">
        <p14:creationId xmlns:p14="http://schemas.microsoft.com/office/powerpoint/2010/main" val="1147438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3528392" cy="432048"/>
          </a:xfrm>
        </p:spPr>
        <p:txBody>
          <a:bodyPr/>
          <a:lstStyle/>
          <a:p>
            <a:r>
              <a:rPr lang="zh-CN" altLang="en-US" sz="1600" dirty="0"/>
              <a:t>项目实训</a:t>
            </a:r>
            <a:endParaRPr lang="zh-CN" altLang="en-US" sz="1600" dirty="0">
              <a:latin typeface="+mn-ea"/>
              <a:ea typeface="+mn-ea"/>
            </a:endParaRPr>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27</a:t>
            </a:fld>
            <a:endParaRPr lang="en-US" altLang="zh-CN"/>
          </a:p>
        </p:txBody>
      </p:sp>
      <p:sp>
        <p:nvSpPr>
          <p:cNvPr id="8" name="内容占位符 6"/>
          <p:cNvSpPr>
            <a:spLocks noGrp="1"/>
          </p:cNvSpPr>
          <p:nvPr>
            <p:ph idx="1"/>
          </p:nvPr>
        </p:nvSpPr>
        <p:spPr>
          <a:xfrm>
            <a:off x="611560" y="980728"/>
            <a:ext cx="8038256" cy="4608512"/>
          </a:xfrm>
        </p:spPr>
        <p:txBody>
          <a:bodyPr vert="horz" lIns="91440" tIns="45720" rIns="91440" bIns="45720" rtlCol="0">
            <a:noAutofit/>
          </a:bodyPr>
          <a:lstStyle/>
          <a:p>
            <a:pPr marL="0" indent="540000" algn="just">
              <a:buNone/>
            </a:pPr>
            <a:r>
              <a:rPr lang="zh-CN" altLang="zh-CN" dirty="0">
                <a:latin typeface="Times New Roman" panose="02020603050405020304" pitchFamily="18" charset="0"/>
                <a:cs typeface="Times New Roman" panose="02020603050405020304" pitchFamily="18" charset="0"/>
              </a:rPr>
              <a:t>实验开始前先安装手机客户端软件，客户端软件需要和主机配合使用，所有操作都需要登录到服务器才能实现，</a:t>
            </a:r>
            <a:r>
              <a:rPr lang="en-US" altLang="zh-CN" dirty="0">
                <a:latin typeface="Times New Roman" panose="02020603050405020304" pitchFamily="18" charset="0"/>
                <a:cs typeface="Times New Roman" panose="02020603050405020304" pitchFamily="18" charset="0"/>
              </a:rPr>
              <a:t>APP</a:t>
            </a:r>
            <a:r>
              <a:rPr lang="zh-CN" altLang="zh-CN" dirty="0">
                <a:latin typeface="Times New Roman" panose="02020603050405020304" pitchFamily="18" charset="0"/>
                <a:cs typeface="Times New Roman" panose="02020603050405020304" pitchFamily="18" charset="0"/>
              </a:rPr>
              <a:t>可以在软件资料文件夹里面获得。找到照明采光系统软件并安装，安装完成之后连接上智能家居样板间服务器发射出来的</a:t>
            </a:r>
            <a:r>
              <a:rPr lang="en-US" altLang="zh-CN" dirty="0">
                <a:latin typeface="Times New Roman" panose="02020603050405020304" pitchFamily="18" charset="0"/>
                <a:cs typeface="Times New Roman" panose="02020603050405020304" pitchFamily="18" charset="0"/>
              </a:rPr>
              <a:t>WIFI</a:t>
            </a:r>
            <a:r>
              <a:rPr lang="zh-CN" altLang="zh-CN" dirty="0">
                <a:latin typeface="Times New Roman" panose="02020603050405020304" pitchFamily="18" charset="0"/>
                <a:cs typeface="Times New Roman" panose="02020603050405020304" pitchFamily="18" charset="0"/>
              </a:rPr>
              <a:t>网络，连接成功就可以进行实验了。</a:t>
            </a:r>
          </a:p>
          <a:p>
            <a:pPr marL="0" indent="540000" algn="just">
              <a:buNone/>
            </a:pPr>
            <a:endParaRPr lang="en-US" altLang="zh-CN" dirty="0">
              <a:latin typeface="Times New Roman" panose="02020603050405020304" pitchFamily="18" charset="0"/>
              <a:cs typeface="Times New Roman" panose="02020603050405020304" pitchFamily="18" charset="0"/>
            </a:endParaRPr>
          </a:p>
          <a:p>
            <a:pPr marL="0" indent="540000" algn="just">
              <a:buNone/>
            </a:pPr>
            <a:endParaRPr lang="en-US" altLang="zh-CN" dirty="0">
              <a:latin typeface="Times New Roman" panose="02020603050405020304" pitchFamily="18" charset="0"/>
              <a:cs typeface="Times New Roman" panose="02020603050405020304" pitchFamily="18" charset="0"/>
            </a:endParaRPr>
          </a:p>
          <a:p>
            <a:pPr marL="0" indent="540000" algn="just">
              <a:buNone/>
            </a:pPr>
            <a:endParaRPr lang="en-US" altLang="zh-CN" dirty="0">
              <a:latin typeface="Times New Roman" panose="02020603050405020304" pitchFamily="18" charset="0"/>
              <a:cs typeface="Times New Roman" panose="02020603050405020304" pitchFamily="18" charset="0"/>
            </a:endParaRPr>
          </a:p>
          <a:p>
            <a:pPr marL="0" indent="540000" algn="just">
              <a:buNone/>
            </a:pPr>
            <a:endParaRPr lang="en-US" altLang="zh-CN" dirty="0">
              <a:latin typeface="Times New Roman" panose="02020603050405020304" pitchFamily="18" charset="0"/>
              <a:cs typeface="Times New Roman" panose="02020603050405020304" pitchFamily="18" charset="0"/>
            </a:endParaRPr>
          </a:p>
          <a:p>
            <a:pPr marL="0" indent="540000" algn="just">
              <a:buNone/>
            </a:pPr>
            <a:r>
              <a:rPr lang="en-US" altLang="zh-CN" dirty="0">
                <a:latin typeface="Times New Roman" panose="02020603050405020304" pitchFamily="18" charset="0"/>
                <a:cs typeface="Times New Roman" panose="02020603050405020304" pitchFamily="18" charset="0"/>
              </a:rPr>
              <a:t>                   </a:t>
            </a:r>
          </a:p>
          <a:p>
            <a:pPr marL="0" indent="540000" algn="just">
              <a:buNone/>
            </a:pPr>
            <a:r>
              <a:rPr lang="en-US" altLang="zh-CN" dirty="0">
                <a:latin typeface="Times New Roman" panose="02020603050405020304" pitchFamily="18" charset="0"/>
                <a:cs typeface="Times New Roman" panose="02020603050405020304" pitchFamily="18" charset="0"/>
              </a:rPr>
              <a:t>                 APP</a:t>
            </a:r>
            <a:r>
              <a:rPr lang="zh-CN" altLang="en-US" dirty="0">
                <a:latin typeface="Times New Roman" panose="02020603050405020304" pitchFamily="18" charset="0"/>
                <a:cs typeface="Times New Roman" panose="02020603050405020304" pitchFamily="18" charset="0"/>
              </a:rPr>
              <a:t>图标                                         登录界面</a:t>
            </a:r>
            <a:endParaRPr lang="en-US" altLang="zh-CN" dirty="0">
              <a:latin typeface="Times New Roman" panose="02020603050405020304" pitchFamily="18" charset="0"/>
              <a:cs typeface="Times New Roman" panose="02020603050405020304" pitchFamily="18" charset="0"/>
            </a:endParaRPr>
          </a:p>
          <a:p>
            <a:pPr marL="0" indent="540000" algn="just">
              <a:buNone/>
            </a:pPr>
            <a:endParaRPr lang="en-US" altLang="zh-CN" dirty="0">
              <a:latin typeface="Times New Roman" panose="02020603050405020304" pitchFamily="18" charset="0"/>
              <a:cs typeface="Times New Roman" panose="02020603050405020304" pitchFamily="18" charset="0"/>
            </a:endParaRPr>
          </a:p>
        </p:txBody>
      </p:sp>
      <p:pic>
        <p:nvPicPr>
          <p:cNvPr id="7" name="图片 6"/>
          <p:cNvPicPr/>
          <p:nvPr/>
        </p:nvPicPr>
        <p:blipFill rotWithShape="1">
          <a:blip r:embed="rId2" cstate="print">
            <a:extLst>
              <a:ext uri="{28A0092B-C50C-407E-A947-70E740481C1C}">
                <a14:useLocalDpi xmlns:a14="http://schemas.microsoft.com/office/drawing/2010/main" val="0"/>
              </a:ext>
            </a:extLst>
          </a:blip>
          <a:srcRect t="2389"/>
          <a:stretch/>
        </p:blipFill>
        <p:spPr bwMode="auto">
          <a:xfrm>
            <a:off x="1835696" y="2924944"/>
            <a:ext cx="1800200" cy="2880320"/>
          </a:xfrm>
          <a:prstGeom prst="rect">
            <a:avLst/>
          </a:prstGeom>
          <a:ln>
            <a:noFill/>
          </a:ln>
          <a:extLst>
            <a:ext uri="{53640926-AAD7-44D8-BBD7-CCE9431645EC}">
              <a14:shadowObscured xmlns:a14="http://schemas.microsoft.com/office/drawing/2010/main"/>
            </a:ext>
          </a:extLst>
        </p:spPr>
      </p:pic>
      <p:pic>
        <p:nvPicPr>
          <p:cNvPr id="10" name="图片 9"/>
          <p:cNvPicPr/>
          <p:nvPr/>
        </p:nvPicPr>
        <p:blipFill rotWithShape="1">
          <a:blip r:embed="rId3" cstate="print">
            <a:extLst>
              <a:ext uri="{28A0092B-C50C-407E-A947-70E740481C1C}">
                <a14:useLocalDpi xmlns:a14="http://schemas.microsoft.com/office/drawing/2010/main" val="0"/>
              </a:ext>
            </a:extLst>
          </a:blip>
          <a:srcRect t="2830"/>
          <a:stretch/>
        </p:blipFill>
        <p:spPr bwMode="auto">
          <a:xfrm>
            <a:off x="5076056" y="2924944"/>
            <a:ext cx="1728192" cy="2880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6881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331640" y="188640"/>
            <a:ext cx="3528392" cy="432048"/>
          </a:xfrm>
        </p:spPr>
        <p:txBody>
          <a:bodyPr/>
          <a:lstStyle/>
          <a:p>
            <a:r>
              <a:rPr lang="zh-CN" altLang="en-US" sz="1600" dirty="0"/>
              <a:t>项目实训</a:t>
            </a:r>
            <a:endParaRPr lang="zh-CN" altLang="en-US" sz="1600" dirty="0">
              <a:latin typeface="+mn-ea"/>
              <a:ea typeface="+mn-ea"/>
            </a:endParaRPr>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28</a:t>
            </a:fld>
            <a:endParaRPr lang="en-US" altLang="zh-CN"/>
          </a:p>
        </p:txBody>
      </p:sp>
      <p:sp>
        <p:nvSpPr>
          <p:cNvPr id="8" name="内容占位符 6"/>
          <p:cNvSpPr>
            <a:spLocks noGrp="1"/>
          </p:cNvSpPr>
          <p:nvPr>
            <p:ph idx="1"/>
          </p:nvPr>
        </p:nvSpPr>
        <p:spPr>
          <a:xfrm>
            <a:off x="539552" y="1052736"/>
            <a:ext cx="8038256" cy="4608512"/>
          </a:xfrm>
        </p:spPr>
        <p:txBody>
          <a:bodyPr>
            <a:noAutofit/>
          </a:bodyPr>
          <a:lstStyle/>
          <a:p>
            <a:pPr marL="0" indent="540000" algn="just">
              <a:buNone/>
            </a:pPr>
            <a:r>
              <a:rPr lang="zh-CN" altLang="zh-CN" dirty="0"/>
              <a:t>用户可以根据当天的天气状况在客户端软件设置光照度阈值，当光照强度超过设置的阈值时，室外是白天，室内的射灯关闭并且收起窗帘；当光照强度低于设置的阈值时，室外是晚上，室内的射灯打开并且拉上窗帘</a:t>
            </a:r>
            <a:r>
              <a:rPr lang="zh-CN" altLang="en-US" dirty="0"/>
              <a:t>。</a:t>
            </a:r>
            <a:endParaRPr lang="zh-CN"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en-US" altLang="zh-CN" dirty="0"/>
              <a:t>                           </a:t>
            </a:r>
            <a:r>
              <a:rPr lang="zh-CN" altLang="en-US" dirty="0"/>
              <a:t>关</a:t>
            </a:r>
            <a:r>
              <a:rPr lang="zh-CN" altLang="zh-CN" dirty="0"/>
              <a:t>灯模式</a:t>
            </a:r>
            <a:r>
              <a:rPr lang="en-US" altLang="zh-CN" dirty="0"/>
              <a:t>                                         </a:t>
            </a:r>
            <a:r>
              <a:rPr lang="zh-CN" altLang="zh-CN" dirty="0"/>
              <a:t>开灯模式 </a:t>
            </a:r>
            <a:endParaRPr lang="en-US" altLang="zh-CN" dirty="0"/>
          </a:p>
          <a:p>
            <a:pPr lvl="0" algn="just">
              <a:buFont typeface="Wingdings" panose="05000000000000000000" pitchFamily="2" charset="2"/>
              <a:buChar char="Ø"/>
            </a:pPr>
            <a:endParaRPr lang="en-US" altLang="zh-CN" dirty="0"/>
          </a:p>
        </p:txBody>
      </p:sp>
      <p:pic>
        <p:nvPicPr>
          <p:cNvPr id="11" name="图片 10"/>
          <p:cNvPicPr/>
          <p:nvPr/>
        </p:nvPicPr>
        <p:blipFill rotWithShape="1">
          <a:blip r:embed="rId2" cstate="print">
            <a:extLst>
              <a:ext uri="{28A0092B-C50C-407E-A947-70E740481C1C}">
                <a14:useLocalDpi xmlns:a14="http://schemas.microsoft.com/office/drawing/2010/main" val="0"/>
              </a:ext>
            </a:extLst>
          </a:blip>
          <a:srcRect t="3410"/>
          <a:stretch/>
        </p:blipFill>
        <p:spPr bwMode="auto">
          <a:xfrm>
            <a:off x="1835696" y="2924944"/>
            <a:ext cx="1620520" cy="2671445"/>
          </a:xfrm>
          <a:prstGeom prst="rect">
            <a:avLst/>
          </a:prstGeom>
          <a:ln>
            <a:noFill/>
          </a:ln>
          <a:extLst>
            <a:ext uri="{53640926-AAD7-44D8-BBD7-CCE9431645EC}">
              <a14:shadowObscured xmlns:a14="http://schemas.microsoft.com/office/drawing/2010/main"/>
            </a:ext>
          </a:extLst>
        </p:spPr>
      </p:pic>
      <p:pic>
        <p:nvPicPr>
          <p:cNvPr id="12" name="图片 11"/>
          <p:cNvPicPr/>
          <p:nvPr/>
        </p:nvPicPr>
        <p:blipFill rotWithShape="1">
          <a:blip r:embed="rId3" cstate="print">
            <a:extLst>
              <a:ext uri="{28A0092B-C50C-407E-A947-70E740481C1C}">
                <a14:useLocalDpi xmlns:a14="http://schemas.microsoft.com/office/drawing/2010/main" val="0"/>
              </a:ext>
            </a:extLst>
          </a:blip>
          <a:srcRect t="2771"/>
          <a:stretch/>
        </p:blipFill>
        <p:spPr bwMode="auto">
          <a:xfrm>
            <a:off x="5220072" y="2924944"/>
            <a:ext cx="1613535" cy="2677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328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a:xfrm>
            <a:off x="1691680" y="2924944"/>
            <a:ext cx="6431630" cy="647700"/>
          </a:xfrm>
        </p:spPr>
        <p:txBody>
          <a:bodyPr/>
          <a:lstStyle/>
          <a:p>
            <a:r>
              <a:rPr lang="zh-CN" altLang="en-US" dirty="0"/>
              <a:t>相关知识</a:t>
            </a:r>
            <a:endParaRPr lang="en-US" altLang="zh-CN" dirty="0"/>
          </a:p>
          <a:p>
            <a:pPr marL="800100" lvl="1" indent="-457200">
              <a:buFont typeface="Wingdings" panose="05000000000000000000" pitchFamily="2" charset="2"/>
              <a:buChar char="l"/>
            </a:pPr>
            <a:r>
              <a:rPr lang="zh-CN" altLang="en-US" sz="2400" dirty="0">
                <a:solidFill>
                  <a:srgbClr val="DB5A33"/>
                </a:solidFill>
              </a:rPr>
              <a:t>照明采光系统介绍</a:t>
            </a:r>
            <a:endParaRPr lang="en-US" altLang="zh-CN" sz="2400" dirty="0">
              <a:solidFill>
                <a:srgbClr val="DB5A33"/>
              </a:solidFill>
            </a:endParaRPr>
          </a:p>
          <a:p>
            <a:pPr marL="0" indent="0">
              <a:buNone/>
            </a:pPr>
            <a:r>
              <a:rPr lang="zh-CN" altLang="en-US" dirty="0"/>
              <a:t> </a:t>
            </a:r>
            <a:endParaRPr lang="en-US" altLang="zh-CN" dirty="0"/>
          </a:p>
        </p:txBody>
      </p:sp>
      <p:sp>
        <p:nvSpPr>
          <p:cNvPr id="18" name="灯片编号占位符 17"/>
          <p:cNvSpPr>
            <a:spLocks noGrp="1"/>
          </p:cNvSpPr>
          <p:nvPr>
            <p:ph type="sldNum" sz="quarter" idx="16"/>
          </p:nvPr>
        </p:nvSpPr>
        <p:spPr/>
        <p:txBody>
          <a:bodyPr/>
          <a:lstStyle/>
          <a:p>
            <a:fld id="{D42D9BBF-DE35-4754-A136-361E0355C902}" type="slidenum">
              <a:rPr lang="zh-CN" altLang="en-US" smtClean="0"/>
              <a:pPr/>
              <a:t>3</a:t>
            </a:fld>
            <a:endParaRPr lang="zh-CN" altLang="en-US"/>
          </a:p>
        </p:txBody>
      </p:sp>
    </p:spTree>
    <p:extLst>
      <p:ext uri="{BB962C8B-B14F-4D97-AF65-F5344CB8AC3E}">
        <p14:creationId xmlns:p14="http://schemas.microsoft.com/office/powerpoint/2010/main" val="315929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827584" y="1196752"/>
            <a:ext cx="7632848" cy="4536504"/>
          </a:xfrm>
        </p:spPr>
        <p:txBody>
          <a:bodyPr>
            <a:noAutofit/>
          </a:bodyPr>
          <a:lstStyle/>
          <a:p>
            <a:r>
              <a:rPr lang="zh-CN" altLang="en-US" dirty="0"/>
              <a:t>照明采光系统介绍</a:t>
            </a:r>
            <a:endParaRPr lang="en-US" altLang="zh-CN" dirty="0"/>
          </a:p>
          <a:p>
            <a:pPr marL="0" indent="457200">
              <a:buNone/>
            </a:pPr>
            <a:r>
              <a:rPr lang="zh-CN" altLang="en-US" dirty="0"/>
              <a:t>智能家居照明出采光系统，是指利用计算机、无线通讯数据传输、扩频电力载波通讯技术、计算机智能化信息处理及节能型电器控制等技术组成的分布式无线遥测、遥控、遥讯控制系统，来实现对智能家居室内照明设备甚至家居生活设备的智能化控制，达到安全、节能、舒适、高效的特点。</a:t>
            </a:r>
            <a:endParaRPr lang="en-US" altLang="zh-CN" dirty="0"/>
          </a:p>
          <a:p>
            <a:r>
              <a:rPr lang="zh-CN" altLang="en-US" dirty="0"/>
              <a:t>系统的分类</a:t>
            </a:r>
            <a:endParaRPr lang="en-US" altLang="zh-CN" dirty="0"/>
          </a:p>
          <a:p>
            <a:pPr marL="0" indent="457200">
              <a:buNone/>
            </a:pPr>
            <a:r>
              <a:rPr lang="zh-CN" altLang="en-US" dirty="0"/>
              <a:t>可分为</a:t>
            </a:r>
            <a:r>
              <a:rPr lang="zh-CN" altLang="zh-CN" dirty="0"/>
              <a:t>智能家居室内照明采光系统</a:t>
            </a:r>
            <a:r>
              <a:rPr lang="zh-CN" altLang="en-US" dirty="0"/>
              <a:t>和</a:t>
            </a:r>
            <a:r>
              <a:rPr lang="zh-CN" altLang="zh-CN" dirty="0"/>
              <a:t>用户自主控制系统</a:t>
            </a:r>
            <a:r>
              <a:rPr lang="zh-CN" altLang="en-US" dirty="0"/>
              <a:t>。</a:t>
            </a:r>
            <a:endParaRPr lang="en-US" altLang="zh-CN" dirty="0"/>
          </a:p>
          <a:p>
            <a:r>
              <a:rPr lang="zh-CN" altLang="en-US" dirty="0"/>
              <a:t>系统的组成</a:t>
            </a:r>
            <a:endParaRPr lang="en-US" altLang="zh-CN" dirty="0"/>
          </a:p>
          <a:p>
            <a:pPr marL="0" indent="457200">
              <a:buNone/>
            </a:pPr>
            <a:r>
              <a:rPr lang="zh-CN" altLang="en-US" dirty="0"/>
              <a:t>由</a:t>
            </a:r>
            <a:r>
              <a:rPr lang="zh-CN" altLang="zh-CN" dirty="0"/>
              <a:t>光照度传感器、灯和光照度控制器三部分构成。</a:t>
            </a:r>
          </a:p>
          <a:p>
            <a:pPr marL="0" indent="0">
              <a:buNone/>
            </a:pPr>
            <a:endParaRPr lang="zh-CN" altLang="en-US" dirty="0"/>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4</a:t>
            </a:fld>
            <a:endParaRPr lang="en-US" altLang="zh-CN"/>
          </a:p>
        </p:txBody>
      </p:sp>
      <p:sp>
        <p:nvSpPr>
          <p:cNvPr id="5" name="副标题 2"/>
          <p:cNvSpPr txBox="1">
            <a:spLocks/>
          </p:cNvSpPr>
          <p:nvPr/>
        </p:nvSpPr>
        <p:spPr>
          <a:xfrm>
            <a:off x="179512" y="720505"/>
            <a:ext cx="493105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t>照明采光系统介绍</a:t>
            </a:r>
          </a:p>
        </p:txBody>
      </p:sp>
      <p:sp>
        <p:nvSpPr>
          <p:cNvPr id="2" name="标题 1"/>
          <p:cNvSpPr>
            <a:spLocks noGrp="1"/>
          </p:cNvSpPr>
          <p:nvPr>
            <p:ph type="title"/>
          </p:nvPr>
        </p:nvSpPr>
        <p:spPr>
          <a:xfrm>
            <a:off x="1331640" y="107809"/>
            <a:ext cx="3816424" cy="584887"/>
          </a:xfrm>
        </p:spPr>
        <p:txBody>
          <a:bodyPr/>
          <a:lstStyle/>
          <a:p>
            <a:r>
              <a:rPr lang="zh-CN" altLang="en-US" sz="1600" dirty="0"/>
              <a:t>相关知识</a:t>
            </a:r>
          </a:p>
        </p:txBody>
      </p:sp>
    </p:spTree>
    <p:extLst>
      <p:ext uri="{BB962C8B-B14F-4D97-AF65-F5344CB8AC3E}">
        <p14:creationId xmlns:p14="http://schemas.microsoft.com/office/powerpoint/2010/main" val="59178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a:xfrm>
            <a:off x="1691680" y="2924944"/>
            <a:ext cx="6431630" cy="647700"/>
          </a:xfrm>
        </p:spPr>
        <p:txBody>
          <a:bodyPr/>
          <a:lstStyle/>
          <a:p>
            <a:r>
              <a:rPr lang="zh-CN" altLang="en-US" dirty="0"/>
              <a:t>相关知识</a:t>
            </a:r>
            <a:endParaRPr lang="en-US" altLang="zh-CN" dirty="0"/>
          </a:p>
          <a:p>
            <a:pPr marL="800100" lvl="1" indent="-457200">
              <a:buFont typeface="Wingdings" panose="05000000000000000000" pitchFamily="2" charset="2"/>
              <a:buChar char="l"/>
            </a:pPr>
            <a:r>
              <a:rPr lang="zh-CN" altLang="en-US" sz="2400" dirty="0">
                <a:solidFill>
                  <a:srgbClr val="DB5A33"/>
                </a:solidFill>
              </a:rPr>
              <a:t>照明采光系统</a:t>
            </a:r>
            <a:r>
              <a:rPr lang="zh-CN" altLang="zh-CN" sz="2400" dirty="0">
                <a:solidFill>
                  <a:srgbClr val="DB5A33"/>
                </a:solidFill>
              </a:rPr>
              <a:t>的功能</a:t>
            </a:r>
            <a:endParaRPr lang="en-US" altLang="zh-CN" sz="2400" dirty="0">
              <a:solidFill>
                <a:srgbClr val="DB5A33"/>
              </a:solidFill>
            </a:endParaRPr>
          </a:p>
          <a:p>
            <a:pPr marL="0" indent="0">
              <a:buNone/>
            </a:pPr>
            <a:r>
              <a:rPr lang="zh-CN" altLang="en-US" dirty="0"/>
              <a:t> </a:t>
            </a:r>
            <a:endParaRPr lang="en-US" altLang="zh-CN" dirty="0"/>
          </a:p>
        </p:txBody>
      </p:sp>
      <p:sp>
        <p:nvSpPr>
          <p:cNvPr id="18" name="灯片编号占位符 17"/>
          <p:cNvSpPr>
            <a:spLocks noGrp="1"/>
          </p:cNvSpPr>
          <p:nvPr>
            <p:ph type="sldNum" sz="quarter" idx="16"/>
          </p:nvPr>
        </p:nvSpPr>
        <p:spPr/>
        <p:txBody>
          <a:bodyPr/>
          <a:lstStyle/>
          <a:p>
            <a:fld id="{D42D9BBF-DE35-4754-A136-361E0355C902}" type="slidenum">
              <a:rPr lang="zh-CN" altLang="en-US" smtClean="0"/>
              <a:pPr/>
              <a:t>5</a:t>
            </a:fld>
            <a:endParaRPr lang="zh-CN" altLang="en-US"/>
          </a:p>
        </p:txBody>
      </p:sp>
    </p:spTree>
    <p:extLst>
      <p:ext uri="{BB962C8B-B14F-4D97-AF65-F5344CB8AC3E}">
        <p14:creationId xmlns:p14="http://schemas.microsoft.com/office/powerpoint/2010/main" val="225914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827584" y="1196752"/>
            <a:ext cx="7632848" cy="4536504"/>
          </a:xfrm>
        </p:spPr>
        <p:txBody>
          <a:bodyPr>
            <a:noAutofit/>
          </a:bodyPr>
          <a:lstStyle/>
          <a:p>
            <a:pPr lvl="0"/>
            <a:r>
              <a:rPr lang="zh-CN" altLang="en-US" dirty="0"/>
              <a:t>主要有以下三点功能：</a:t>
            </a:r>
            <a:endParaRPr lang="en-US" altLang="zh-CN" dirty="0"/>
          </a:p>
          <a:p>
            <a:pPr marL="457200" lvl="0" indent="-457200">
              <a:buFont typeface="+mj-lt"/>
              <a:buAutoNum type="arabicPeriod"/>
            </a:pPr>
            <a:r>
              <a:rPr lang="zh-CN" altLang="zh-CN" dirty="0"/>
              <a:t>中央监控装置</a:t>
            </a:r>
          </a:p>
          <a:p>
            <a:pPr marL="457200" lvl="0" indent="-457200">
              <a:buFont typeface="+mj-lt"/>
              <a:buAutoNum type="arabicPeriod"/>
            </a:pPr>
            <a:r>
              <a:rPr lang="zh-CN" altLang="zh-CN" dirty="0"/>
              <a:t>智能照明控制系统总的效应</a:t>
            </a:r>
          </a:p>
          <a:p>
            <a:pPr marL="457200" lvl="0" indent="-457200">
              <a:buFont typeface="+mj-lt"/>
              <a:buAutoNum type="arabicPeriod"/>
            </a:pPr>
            <a:r>
              <a:rPr lang="zh-CN" altLang="zh-CN" dirty="0"/>
              <a:t>无线控制智能家居照明系统</a:t>
            </a:r>
          </a:p>
          <a:p>
            <a:pPr marL="0" indent="0">
              <a:buNone/>
            </a:pPr>
            <a:endParaRPr lang="en-US" altLang="zh-CN" dirty="0"/>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6</a:t>
            </a:fld>
            <a:endParaRPr lang="en-US" altLang="zh-CN"/>
          </a:p>
        </p:txBody>
      </p:sp>
      <p:sp>
        <p:nvSpPr>
          <p:cNvPr id="5" name="副标题 2"/>
          <p:cNvSpPr txBox="1">
            <a:spLocks/>
          </p:cNvSpPr>
          <p:nvPr/>
        </p:nvSpPr>
        <p:spPr>
          <a:xfrm>
            <a:off x="179512" y="720505"/>
            <a:ext cx="493105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t>照明采光系统的功能</a:t>
            </a:r>
          </a:p>
        </p:txBody>
      </p:sp>
      <p:sp>
        <p:nvSpPr>
          <p:cNvPr id="2" name="标题 1"/>
          <p:cNvSpPr>
            <a:spLocks noGrp="1"/>
          </p:cNvSpPr>
          <p:nvPr>
            <p:ph type="title"/>
          </p:nvPr>
        </p:nvSpPr>
        <p:spPr>
          <a:xfrm>
            <a:off x="1331640" y="107809"/>
            <a:ext cx="3816424" cy="584887"/>
          </a:xfrm>
        </p:spPr>
        <p:txBody>
          <a:bodyPr/>
          <a:lstStyle/>
          <a:p>
            <a:r>
              <a:rPr lang="zh-CN" altLang="en-US" sz="1600" dirty="0"/>
              <a:t>相关知识</a:t>
            </a:r>
          </a:p>
        </p:txBody>
      </p:sp>
    </p:spTree>
    <p:extLst>
      <p:ext uri="{BB962C8B-B14F-4D97-AF65-F5344CB8AC3E}">
        <p14:creationId xmlns:p14="http://schemas.microsoft.com/office/powerpoint/2010/main" val="101609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a:xfrm>
            <a:off x="1691680" y="2924944"/>
            <a:ext cx="6431630" cy="647700"/>
          </a:xfrm>
        </p:spPr>
        <p:txBody>
          <a:bodyPr/>
          <a:lstStyle/>
          <a:p>
            <a:r>
              <a:rPr lang="zh-CN" altLang="en-US" dirty="0"/>
              <a:t>相关知识</a:t>
            </a:r>
            <a:endParaRPr lang="en-US" altLang="zh-CN" dirty="0"/>
          </a:p>
          <a:p>
            <a:pPr marL="800100" lvl="1" indent="-457200">
              <a:buFont typeface="Wingdings" panose="05000000000000000000" pitchFamily="2" charset="2"/>
              <a:buChar char="l"/>
            </a:pPr>
            <a:r>
              <a:rPr lang="zh-CN" altLang="en-US" sz="2400" dirty="0">
                <a:solidFill>
                  <a:srgbClr val="DB5A33"/>
                </a:solidFill>
              </a:rPr>
              <a:t>照明采光系统</a:t>
            </a:r>
            <a:r>
              <a:rPr lang="zh-CN" altLang="zh-CN" sz="2400" dirty="0">
                <a:solidFill>
                  <a:srgbClr val="DB5A33"/>
                </a:solidFill>
              </a:rPr>
              <a:t>相关技术</a:t>
            </a:r>
            <a:endParaRPr lang="en-US" altLang="zh-CN" sz="2400" dirty="0">
              <a:solidFill>
                <a:srgbClr val="DB5A33"/>
              </a:solidFill>
            </a:endParaRPr>
          </a:p>
        </p:txBody>
      </p:sp>
      <p:sp>
        <p:nvSpPr>
          <p:cNvPr id="18" name="灯片编号占位符 17"/>
          <p:cNvSpPr>
            <a:spLocks noGrp="1"/>
          </p:cNvSpPr>
          <p:nvPr>
            <p:ph type="sldNum" sz="quarter" idx="16"/>
          </p:nvPr>
        </p:nvSpPr>
        <p:spPr/>
        <p:txBody>
          <a:bodyPr/>
          <a:lstStyle/>
          <a:p>
            <a:fld id="{D42D9BBF-DE35-4754-A136-361E0355C902}" type="slidenum">
              <a:rPr lang="zh-CN" altLang="en-US" smtClean="0"/>
              <a:pPr/>
              <a:t>7</a:t>
            </a:fld>
            <a:endParaRPr lang="zh-CN" altLang="en-US"/>
          </a:p>
        </p:txBody>
      </p:sp>
    </p:spTree>
    <p:extLst>
      <p:ext uri="{BB962C8B-B14F-4D97-AF65-F5344CB8AC3E}">
        <p14:creationId xmlns:p14="http://schemas.microsoft.com/office/powerpoint/2010/main" val="204934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827584" y="1196752"/>
            <a:ext cx="7632848" cy="4536504"/>
          </a:xfrm>
        </p:spPr>
        <p:txBody>
          <a:bodyPr>
            <a:noAutofit/>
          </a:bodyPr>
          <a:lstStyle/>
          <a:p>
            <a:r>
              <a:rPr lang="zh-CN" altLang="zh-CN" dirty="0"/>
              <a:t>目前，</a:t>
            </a:r>
            <a:r>
              <a:rPr lang="zh-CN" altLang="en-US" dirty="0"/>
              <a:t>照明采光系统</a:t>
            </a:r>
            <a:r>
              <a:rPr lang="zh-CN" altLang="zh-CN" dirty="0"/>
              <a:t>主要有以下</a:t>
            </a:r>
            <a:r>
              <a:rPr lang="zh-CN" altLang="en-US" dirty="0"/>
              <a:t>三</a:t>
            </a:r>
            <a:r>
              <a:rPr lang="zh-CN" altLang="zh-CN" dirty="0"/>
              <a:t>种技术：</a:t>
            </a:r>
            <a:endParaRPr lang="en-US" altLang="zh-CN" dirty="0"/>
          </a:p>
          <a:p>
            <a:pPr marL="457200" indent="-457200">
              <a:buFont typeface="+mj-lt"/>
              <a:buAutoNum type="arabicPeriod"/>
            </a:pPr>
            <a:r>
              <a:rPr lang="zh-CN" altLang="en-US" dirty="0"/>
              <a:t>数字式准静态被动人体探测技术</a:t>
            </a:r>
          </a:p>
          <a:p>
            <a:pPr marL="457200" indent="-457200">
              <a:buFont typeface="+mj-lt"/>
              <a:buAutoNum type="arabicPeriod"/>
            </a:pPr>
            <a:r>
              <a:rPr lang="zh-CN" altLang="en-US" dirty="0"/>
              <a:t>照度优先控制技术</a:t>
            </a:r>
          </a:p>
          <a:p>
            <a:pPr marL="457200" indent="-457200">
              <a:buFont typeface="+mj-lt"/>
              <a:buAutoNum type="arabicPeriod"/>
            </a:pPr>
            <a:r>
              <a:rPr lang="zh-CN" altLang="en-US" dirty="0"/>
              <a:t>数字式节能控制器的实际应用</a:t>
            </a:r>
          </a:p>
          <a:p>
            <a:pPr marL="0" indent="0">
              <a:buNone/>
            </a:pPr>
            <a:endParaRPr lang="zh-CN" altLang="zh-CN" dirty="0"/>
          </a:p>
          <a:p>
            <a:pPr marL="0" indent="0">
              <a:buNone/>
            </a:pPr>
            <a:endParaRPr lang="en-US" altLang="zh-CN" dirty="0"/>
          </a:p>
        </p:txBody>
      </p:sp>
      <p:sp>
        <p:nvSpPr>
          <p:cNvPr id="9" name="灯片编号占位符 8"/>
          <p:cNvSpPr>
            <a:spLocks noGrp="1"/>
          </p:cNvSpPr>
          <p:nvPr>
            <p:ph type="sldNum" sz="quarter" idx="12"/>
          </p:nvPr>
        </p:nvSpPr>
        <p:spPr/>
        <p:txBody>
          <a:bodyPr/>
          <a:lstStyle/>
          <a:p>
            <a:fld id="{D42D9BBF-DE35-4754-A136-361E0355C902}" type="slidenum">
              <a:rPr lang="en-US" altLang="zh-CN" smtClean="0"/>
              <a:pPr/>
              <a:t>8</a:t>
            </a:fld>
            <a:endParaRPr lang="en-US" altLang="zh-CN"/>
          </a:p>
        </p:txBody>
      </p:sp>
      <p:sp>
        <p:nvSpPr>
          <p:cNvPr id="5" name="副标题 2"/>
          <p:cNvSpPr txBox="1">
            <a:spLocks/>
          </p:cNvSpPr>
          <p:nvPr/>
        </p:nvSpPr>
        <p:spPr>
          <a:xfrm>
            <a:off x="179512" y="720505"/>
            <a:ext cx="4931050" cy="568088"/>
          </a:xfrm>
          <a:prstGeom prst="rect">
            <a:avLst/>
          </a:prstGeom>
        </p:spPr>
        <p:txBody>
          <a:bodyPr vert="horz" lIns="91440" tIns="45720" rIns="91440" bIns="45720" rtlCol="0">
            <a:normAutofit/>
          </a:bodyPr>
          <a:lstStyle>
            <a:defPPr>
              <a:defRPr lang="zh-CN"/>
            </a:defPPr>
            <a:lvl1pPr marL="342900" indent="-342900">
              <a:lnSpc>
                <a:spcPct val="150000"/>
              </a:lnSpc>
              <a:spcBef>
                <a:spcPct val="20000"/>
              </a:spcBef>
              <a:buClr>
                <a:srgbClr val="DB5A33"/>
              </a:buClr>
              <a:buFont typeface="Wingdings" pitchFamily="2" charset="2"/>
              <a:buChar char="u"/>
              <a:defRPr sz="2000">
                <a:solidFill>
                  <a:schemeClr val="tx1">
                    <a:lumMod val="65000"/>
                    <a:lumOff val="35000"/>
                  </a:schemeClr>
                </a:solidFill>
              </a:defRPr>
            </a:lvl1pPr>
            <a:lvl2pPr marL="742950" indent="-285750">
              <a:lnSpc>
                <a:spcPct val="150000"/>
              </a:lnSpc>
              <a:spcBef>
                <a:spcPct val="20000"/>
              </a:spcBef>
              <a:buFont typeface="Arial" pitchFamily="34" charset="0"/>
              <a:buChar cha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a:t>常用家电控制系统</a:t>
            </a:r>
            <a:r>
              <a:rPr lang="zh-CN" altLang="zh-CN" dirty="0"/>
              <a:t>相关技术</a:t>
            </a:r>
            <a:endParaRPr lang="zh-CN" altLang="en-US" dirty="0"/>
          </a:p>
        </p:txBody>
      </p:sp>
      <p:sp>
        <p:nvSpPr>
          <p:cNvPr id="2" name="标题 1"/>
          <p:cNvSpPr>
            <a:spLocks noGrp="1"/>
          </p:cNvSpPr>
          <p:nvPr>
            <p:ph type="title"/>
          </p:nvPr>
        </p:nvSpPr>
        <p:spPr>
          <a:xfrm>
            <a:off x="1331640" y="107809"/>
            <a:ext cx="3816424" cy="584887"/>
          </a:xfrm>
        </p:spPr>
        <p:txBody>
          <a:bodyPr/>
          <a:lstStyle/>
          <a:p>
            <a:r>
              <a:rPr lang="zh-CN" altLang="en-US" sz="1600" dirty="0"/>
              <a:t>相关知识</a:t>
            </a:r>
          </a:p>
        </p:txBody>
      </p:sp>
    </p:spTree>
    <p:extLst>
      <p:ext uri="{BB962C8B-B14F-4D97-AF65-F5344CB8AC3E}">
        <p14:creationId xmlns:p14="http://schemas.microsoft.com/office/powerpoint/2010/main" val="142681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p:cNvSpPr>
            <a:spLocks noGrp="1"/>
          </p:cNvSpPr>
          <p:nvPr>
            <p:ph type="body" sz="quarter" idx="10"/>
          </p:nvPr>
        </p:nvSpPr>
        <p:spPr>
          <a:xfrm>
            <a:off x="1691680" y="2924944"/>
            <a:ext cx="6431630" cy="647700"/>
          </a:xfrm>
        </p:spPr>
        <p:txBody>
          <a:bodyPr/>
          <a:lstStyle/>
          <a:p>
            <a:r>
              <a:rPr lang="zh-CN" altLang="en-US" dirty="0"/>
              <a:t>相关知识</a:t>
            </a:r>
            <a:endParaRPr lang="en-US" altLang="zh-CN" dirty="0"/>
          </a:p>
          <a:p>
            <a:pPr marL="800100" lvl="1" indent="-457200">
              <a:buFont typeface="Wingdings" panose="05000000000000000000" pitchFamily="2" charset="2"/>
              <a:buChar char="l"/>
            </a:pPr>
            <a:r>
              <a:rPr lang="zh-CN" altLang="en-US" sz="2400" dirty="0">
                <a:solidFill>
                  <a:srgbClr val="DB5A33"/>
                </a:solidFill>
              </a:rPr>
              <a:t>照明采光系统</a:t>
            </a:r>
            <a:r>
              <a:rPr lang="zh-CN" altLang="zh-CN" sz="2400" dirty="0">
                <a:solidFill>
                  <a:srgbClr val="DB5A33"/>
                </a:solidFill>
              </a:rPr>
              <a:t>的应用范围</a:t>
            </a:r>
            <a:endParaRPr lang="en-US" altLang="zh-CN" sz="2400" dirty="0">
              <a:solidFill>
                <a:srgbClr val="DB5A33"/>
              </a:solidFill>
            </a:endParaRPr>
          </a:p>
          <a:p>
            <a:pPr marL="0" indent="0">
              <a:buNone/>
            </a:pPr>
            <a:r>
              <a:rPr lang="zh-CN" altLang="en-US" dirty="0"/>
              <a:t> </a:t>
            </a:r>
            <a:endParaRPr lang="en-US" altLang="zh-CN" dirty="0"/>
          </a:p>
        </p:txBody>
      </p:sp>
      <p:sp>
        <p:nvSpPr>
          <p:cNvPr id="18" name="灯片编号占位符 17"/>
          <p:cNvSpPr>
            <a:spLocks noGrp="1"/>
          </p:cNvSpPr>
          <p:nvPr>
            <p:ph type="sldNum" sz="quarter" idx="16"/>
          </p:nvPr>
        </p:nvSpPr>
        <p:spPr/>
        <p:txBody>
          <a:bodyPr/>
          <a:lstStyle/>
          <a:p>
            <a:fld id="{D42D9BBF-DE35-4754-A136-361E0355C902}" type="slidenum">
              <a:rPr lang="zh-CN" altLang="en-US" smtClean="0"/>
              <a:pPr/>
              <a:t>9</a:t>
            </a:fld>
            <a:endParaRPr lang="zh-CN" altLang="en-US"/>
          </a:p>
        </p:txBody>
      </p:sp>
    </p:spTree>
    <p:extLst>
      <p:ext uri="{BB962C8B-B14F-4D97-AF65-F5344CB8AC3E}">
        <p14:creationId xmlns:p14="http://schemas.microsoft.com/office/powerpoint/2010/main" val="4212839321"/>
      </p:ext>
    </p:extLst>
  </p:cSld>
  <p:clrMapOvr>
    <a:masterClrMapping/>
  </p:clrMapOvr>
</p:sld>
</file>

<file path=ppt/theme/theme1.xml><?xml version="1.0" encoding="utf-8"?>
<a:theme xmlns:a="http://schemas.openxmlformats.org/drawingml/2006/main" name="Office 主题​​">
  <a:themeElements>
    <a:clrScheme name="移动配色">
      <a:dk1>
        <a:sysClr val="windowText" lastClr="000000"/>
      </a:dk1>
      <a:lt1>
        <a:sysClr val="window" lastClr="FFFFFF"/>
      </a:lt1>
      <a:dk2>
        <a:srgbClr val="188DD5"/>
      </a:dk2>
      <a:lt2>
        <a:srgbClr val="EEECE1"/>
      </a:lt2>
      <a:accent1>
        <a:srgbClr val="FCC8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移动字体">
      <a:majorFont>
        <a:latin typeface="Impac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移动配色">
    <a:dk1>
      <a:sysClr val="windowText" lastClr="000000"/>
    </a:dk1>
    <a:lt1>
      <a:sysClr val="window" lastClr="FFFFFF"/>
    </a:lt1>
    <a:dk2>
      <a:srgbClr val="188DD5"/>
    </a:dk2>
    <a:lt2>
      <a:srgbClr val="EEECE1"/>
    </a:lt2>
    <a:accent1>
      <a:srgbClr val="FCC8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2387</TotalTime>
  <Words>1353</Words>
  <Application>Microsoft Office PowerPoint</Application>
  <PresentationFormat>全屏显示(4:3)</PresentationFormat>
  <Paragraphs>174</Paragraphs>
  <Slides>28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方正姚体</vt:lpstr>
      <vt:lpstr>宋体</vt:lpstr>
      <vt:lpstr>微软雅黑</vt:lpstr>
      <vt:lpstr>Arial</vt:lpstr>
      <vt:lpstr>Calibri</vt:lpstr>
      <vt:lpstr>Impact</vt:lpstr>
      <vt:lpstr>Times New Roman</vt:lpstr>
      <vt:lpstr>Wingdings</vt:lpstr>
      <vt:lpstr>Office 主题​​</vt:lpstr>
      <vt:lpstr>智能家居安装与控制项目化教程</vt:lpstr>
      <vt:lpstr>PowerPoint 演示文稿</vt:lpstr>
      <vt:lpstr>PowerPoint 演示文稿</vt:lpstr>
      <vt:lpstr>相关知识</vt:lpstr>
      <vt:lpstr>PowerPoint 演示文稿</vt:lpstr>
      <vt:lpstr>相关知识</vt:lpstr>
      <vt:lpstr>PowerPoint 演示文稿</vt:lpstr>
      <vt:lpstr>相关知识</vt:lpstr>
      <vt:lpstr>PowerPoint 演示文稿</vt:lpstr>
      <vt:lpstr>相关知识</vt:lpstr>
      <vt:lpstr>PowerPoint 演示文稿</vt:lpstr>
      <vt:lpstr>相关知识</vt:lpstr>
      <vt:lpstr>PowerPoint 演示文稿</vt:lpstr>
      <vt:lpstr>项目实施</vt:lpstr>
      <vt:lpstr>项目实施</vt:lpstr>
      <vt:lpstr>PowerPoint 演示文稿</vt:lpstr>
      <vt:lpstr>项目实施</vt:lpstr>
      <vt:lpstr>项目实施</vt:lpstr>
      <vt:lpstr>项目实施</vt:lpstr>
      <vt:lpstr>项目实施</vt:lpstr>
      <vt:lpstr>PowerPoint 演示文稿</vt:lpstr>
      <vt:lpstr>项目实施</vt:lpstr>
      <vt:lpstr>项目实施</vt:lpstr>
      <vt:lpstr>项目实施</vt:lpstr>
      <vt:lpstr>项目实施</vt:lpstr>
      <vt:lpstr>PowerPoint 演示文稿</vt:lpstr>
      <vt:lpstr>项目实训</vt:lpstr>
      <vt:lpstr>项目实训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fangji</dc:creator>
  <cp:lastModifiedBy>徐小凤</cp:lastModifiedBy>
  <cp:revision>432</cp:revision>
  <cp:lastPrinted>2017-08-12T03:25:17Z</cp:lastPrinted>
  <dcterms:created xsi:type="dcterms:W3CDTF">2012-11-19T08:18:48Z</dcterms:created>
  <dcterms:modified xsi:type="dcterms:W3CDTF">2017-10-18T02:13:55Z</dcterms:modified>
</cp:coreProperties>
</file>